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55"/>
  </p:notesMasterIdLst>
  <p:sldIdLst>
    <p:sldId id="272" r:id="rId2"/>
    <p:sldId id="274" r:id="rId3"/>
    <p:sldId id="275" r:id="rId4"/>
    <p:sldId id="276" r:id="rId5"/>
    <p:sldId id="277" r:id="rId6"/>
    <p:sldId id="278" r:id="rId7"/>
    <p:sldId id="279" r:id="rId8"/>
    <p:sldId id="280" r:id="rId9"/>
    <p:sldId id="273" r:id="rId10"/>
    <p:sldId id="281" r:id="rId11"/>
    <p:sldId id="282" r:id="rId12"/>
    <p:sldId id="283" r:id="rId13"/>
    <p:sldId id="284" r:id="rId14"/>
    <p:sldId id="285" r:id="rId15"/>
    <p:sldId id="286" r:id="rId16"/>
    <p:sldId id="287" r:id="rId17"/>
    <p:sldId id="288" r:id="rId18"/>
    <p:sldId id="289" r:id="rId19"/>
    <p:sldId id="290" r:id="rId20"/>
    <p:sldId id="256" r:id="rId21"/>
    <p:sldId id="291"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 id="270" r:id="rId36"/>
    <p:sldId id="27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2192000" cy="6858000"/>
  <p:notesSz cx="6858000" cy="9144000"/>
  <p:embeddedFontLst>
    <p:embeddedFont>
      <p:font typeface="Calibri" panose="020F0502020204030204" pitchFamily="34" charset="0"/>
      <p:regular r:id="rId56"/>
      <p:bold r:id="rId57"/>
      <p:italic r:id="rId58"/>
      <p:boldItalic r:id="rId59"/>
    </p:embeddedFont>
    <p:embeddedFont>
      <p:font typeface="Comic Sans MS" panose="030F0702030302020204" pitchFamily="66" charset="0"/>
      <p:regular r:id="rId60"/>
      <p:bold r:id="rId61"/>
      <p:italic r:id="rId62"/>
      <p:boldItalic r:id="rId63"/>
    </p:embeddedFont>
    <p:embeddedFont>
      <p:font typeface="Open Sans" panose="020B0604020202020204" charset="0"/>
      <p:regular r:id="rId64"/>
      <p:bold r:id="rId65"/>
      <p:italic r:id="rId66"/>
      <p:boldItalic r:id="rId67"/>
    </p:embeddedFont>
    <p:embeddedFont>
      <p:font typeface="Open Sans ExtraBold" panose="020B0604020202020204" charset="0"/>
      <p:bold r:id="rId68"/>
      <p:boldItalic r:id="rId69"/>
    </p:embeddedFont>
    <p:embeddedFont>
      <p:font typeface="Open Sans Light" panose="020B0604020202020204" charset="0"/>
      <p:regular r:id="rId70"/>
      <p:bold r:id="rId71"/>
      <p:italic r:id="rId72"/>
      <p:boldItalic r:id="rId73"/>
    </p:embeddedFont>
    <p:embeddedFont>
      <p:font typeface="Open Sans SemiBold" panose="020B060402020202020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2" roundtripDataSignature="AMtx7mg2SBC+YUO5ua3SoGAoB30WdiQJ6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2" d="100"/>
          <a:sy n="72" d="100"/>
        </p:scale>
        <p:origin x="816"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8.fntdata"/><Relationship Id="rId68" Type="http://schemas.openxmlformats.org/officeDocument/2006/relationships/font" Target="fonts/font13.fntdata"/><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font" Target="fonts/font3.fntdata"/><Relationship Id="rId74" Type="http://schemas.openxmlformats.org/officeDocument/2006/relationships/font" Target="fonts/font19.fntdata"/><Relationship Id="rId79" Type="http://schemas.openxmlformats.org/officeDocument/2006/relationships/font" Target="fonts/font24.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7.fntdata"/><Relationship Id="rId80" Type="http://schemas.openxmlformats.org/officeDocument/2006/relationships/font" Target="fonts/font25.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font" Target="fonts/font23.fntdata"/><Relationship Id="rId81" Type="http://schemas.openxmlformats.org/officeDocument/2006/relationships/font" Target="fonts/font26.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notesMaster" Target="notesMasters/notesMaster1.xml"/><Relationship Id="rId76" Type="http://schemas.openxmlformats.org/officeDocument/2006/relationships/font" Target="fonts/font21.fntdata"/><Relationship Id="rId7" Type="http://schemas.openxmlformats.org/officeDocument/2006/relationships/slide" Target="slides/slide6.xml"/><Relationship Id="rId71" Type="http://schemas.openxmlformats.org/officeDocument/2006/relationships/font" Target="fonts/font1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1.fntdata"/><Relationship Id="rId61" Type="http://schemas.openxmlformats.org/officeDocument/2006/relationships/font" Target="fonts/font6.fntdata"/><Relationship Id="rId82"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cec7c1585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9" name="Google Shape;189;gcec7c1585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gcec7c15857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ec7c15857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6" name="Google Shape;206;gcec7c15857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gcec7c15857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cec7c15857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gcec7c15857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cec7c15857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ec7c1585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cec7c1585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cec7c1585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ec7c1585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cec7c1585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cec7c1585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extLst>
      <p:ext uri="{BB962C8B-B14F-4D97-AF65-F5344CB8AC3E}">
        <p14:creationId xmlns:p14="http://schemas.microsoft.com/office/powerpoint/2010/main" val="20121944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ec7c1585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cec7c1585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cec7c1585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extLst>
      <p:ext uri="{BB962C8B-B14F-4D97-AF65-F5344CB8AC3E}">
        <p14:creationId xmlns:p14="http://schemas.microsoft.com/office/powerpoint/2010/main" val="185887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cec7c15857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gcec7c15857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2" name="Google Shape;242;gcec7c15857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extLst>
      <p:ext uri="{BB962C8B-B14F-4D97-AF65-F5344CB8AC3E}">
        <p14:creationId xmlns:p14="http://schemas.microsoft.com/office/powerpoint/2010/main" val="3942207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cec7c15857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5" name="Google Shape;255;gcec7c15857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6" name="Google Shape;256;gcec7c15857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cec7c1585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gcec7c1585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cec7c1585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ec7c15857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5" name="Google Shape;285;gcec7c15857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6" name="Google Shape;286;gcec7c15857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a3ee5b9d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gd2a3ee5b9d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989936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0" name="Google Shape;300;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a3ee5b9d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gd2a3ee5b9d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c3bfe012a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c3bfe012a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 name="Google Shape;178;gc3bfe012a9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4" name="Google Shape;19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 name="Google Shape;284;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8" name="Google Shape;318;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a3ee5b9d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gd2a3ee5b9d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1" name="Google Shape;431;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2" name="Google Shape;432;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2" name="Google Shape;482;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3" name="Google Shape;483;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cec7c15857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5" name="Google Shape;595;gcec7c15857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6" name="Google Shape;596;gcec7c15857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cec7c15857_0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gcec7c15857_0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gcec7c15857_0_1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cec7c15857_0_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5" name="Google Shape;625;gcec7c15857_0_9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6" name="Google Shape;626;gcec7c15857_0_9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5" name="Google Shape;645;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8" name="Google Shape;65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d2a3ee5b9d_0_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gd2a3ee5b9d_0_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426be56d8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 name="Google Shape;112;gd426be56d8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c3bfe012a9_0_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c3bfe012a9_0_7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3" name="Google Shape;113;gc3bfe012a9_0_7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d426be56d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5" name="Google Shape;125;gd426be56d8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6" name="Google Shape;126;gd426be56d8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d426be56d8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 name="Google Shape;143;gd426be56d8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4" name="Google Shape;144;gd426be56d8_0_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426be56d8_0_1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gd426be56d8_0_1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d426be56d8_0_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gd426be56d8_0_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gd426be56d8_0_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d426be56d8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gd426be56d8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d426be56d8_0_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d06c63e742_0_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5" name="Google Shape;195;gd06c63e742_0_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 name="Google Shape;196;gd06c63e742_0_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d06c63e74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gd06c63e74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gd06c63e74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d426be56d8_0_1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d426be56d8_0_1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d426be56d8_0_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5" name="Google Shape;235;gd426be56d8_0_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6" name="Google Shape;236;gd426be56d8_0_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cd75be7d2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gcd75be7d2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cd75be7d22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ec7c15857_0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 name="Google Shape;128;gcec7c15857_0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 name="Google Shape;129;gcec7c15857_0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cd75be7d22_0_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3" name="Google Shape;263;gcd75be7d22_0_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gcd75be7d22_0_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cd75be7d22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gcd75be7d22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8" name="Google Shape;278;gcd75be7d22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ec7c15857_0_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1" name="Google Shape;291;gcec7c15857_0_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2" name="Google Shape;292;gcec7c15857_0_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5" name="Google Shape;305;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d0fc9de583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gd0fc9de583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 name="Google Shape;147;gd0fc9de583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cec7c15857_0_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cec7c15857_0_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 name="Google Shape;160;gcec7c15857_0_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0b41bd44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d0b41bd44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d0b41bd446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d0b41bd446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6" name="Google Shape;176;gd0b41bd446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d0b41bd446_0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3650257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5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5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1"/>
              </a:spcBef>
              <a:spcAft>
                <a:spcPts val="0"/>
              </a:spcAft>
              <a:buClr>
                <a:schemeClr val="dk1"/>
              </a:buClr>
              <a:buSzPts val="2000"/>
              <a:buNone/>
              <a:defRPr sz="2000"/>
            </a:lvl2pPr>
            <a:lvl3pPr lvl="2" algn="ctr">
              <a:lnSpc>
                <a:spcPct val="90000"/>
              </a:lnSpc>
              <a:spcBef>
                <a:spcPts val="501"/>
              </a:spcBef>
              <a:spcAft>
                <a:spcPts val="0"/>
              </a:spcAft>
              <a:buClr>
                <a:schemeClr val="dk1"/>
              </a:buClr>
              <a:buSzPts val="1800"/>
              <a:buNone/>
              <a:defRPr sz="1800"/>
            </a:lvl3pPr>
            <a:lvl4pPr lvl="3" algn="ctr">
              <a:lnSpc>
                <a:spcPct val="90000"/>
              </a:lnSpc>
              <a:spcBef>
                <a:spcPts val="501"/>
              </a:spcBef>
              <a:spcAft>
                <a:spcPts val="0"/>
              </a:spcAft>
              <a:buClr>
                <a:schemeClr val="dk1"/>
              </a:buClr>
              <a:buSzPts val="1600"/>
              <a:buNone/>
              <a:defRPr sz="1600"/>
            </a:lvl4pPr>
            <a:lvl5pPr lvl="4" algn="ctr">
              <a:lnSpc>
                <a:spcPct val="90000"/>
              </a:lnSpc>
              <a:spcBef>
                <a:spcPts val="501"/>
              </a:spcBef>
              <a:spcAft>
                <a:spcPts val="0"/>
              </a:spcAft>
              <a:buClr>
                <a:schemeClr val="dk1"/>
              </a:buClr>
              <a:buSzPts val="1600"/>
              <a:buNone/>
              <a:defRPr sz="1600"/>
            </a:lvl5pPr>
            <a:lvl6pPr lvl="5" algn="ctr">
              <a:lnSpc>
                <a:spcPct val="90000"/>
              </a:lnSpc>
              <a:spcBef>
                <a:spcPts val="501"/>
              </a:spcBef>
              <a:spcAft>
                <a:spcPts val="0"/>
              </a:spcAft>
              <a:buClr>
                <a:schemeClr val="dk1"/>
              </a:buClr>
              <a:buSzPts val="1600"/>
              <a:buNone/>
              <a:defRPr sz="1600"/>
            </a:lvl6pPr>
            <a:lvl7pPr lvl="6" algn="ctr">
              <a:lnSpc>
                <a:spcPct val="90000"/>
              </a:lnSpc>
              <a:spcBef>
                <a:spcPts val="501"/>
              </a:spcBef>
              <a:spcAft>
                <a:spcPts val="0"/>
              </a:spcAft>
              <a:buClr>
                <a:schemeClr val="dk1"/>
              </a:buClr>
              <a:buSzPts val="1600"/>
              <a:buNone/>
              <a:defRPr sz="1600"/>
            </a:lvl7pPr>
            <a:lvl8pPr lvl="7" algn="ctr">
              <a:lnSpc>
                <a:spcPct val="90000"/>
              </a:lnSpc>
              <a:spcBef>
                <a:spcPts val="501"/>
              </a:spcBef>
              <a:spcAft>
                <a:spcPts val="0"/>
              </a:spcAft>
              <a:buClr>
                <a:schemeClr val="dk1"/>
              </a:buClr>
              <a:buSzPts val="1600"/>
              <a:buNone/>
              <a:defRPr sz="1600"/>
            </a:lvl8pPr>
            <a:lvl9pPr lvl="8" algn="ctr">
              <a:lnSpc>
                <a:spcPct val="90000"/>
              </a:lnSpc>
              <a:spcBef>
                <a:spcPts val="501"/>
              </a:spcBef>
              <a:spcAft>
                <a:spcPts val="0"/>
              </a:spcAft>
              <a:buClr>
                <a:schemeClr val="dk1"/>
              </a:buClr>
              <a:buSzPts val="1600"/>
              <a:buNone/>
              <a:defRPr sz="1600"/>
            </a:lvl9pPr>
          </a:lstStyle>
          <a:p>
            <a:endParaRPr/>
          </a:p>
        </p:txBody>
      </p:sp>
      <p:sp>
        <p:nvSpPr>
          <p:cNvPr id="18" name="Google Shape;18;p5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5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5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75" name="Google Shape;75;p6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6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6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68"/>
          <p:cNvSpPr txBox="1">
            <a:spLocks noGrp="1"/>
          </p:cNvSpPr>
          <p:nvPr>
            <p:ph type="title"/>
          </p:nvPr>
        </p:nvSpPr>
        <p:spPr>
          <a:xfrm rot="5400000">
            <a:off x="7133433" y="1956594"/>
            <a:ext cx="5811838" cy="262890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68"/>
          <p:cNvSpPr txBox="1">
            <a:spLocks noGrp="1"/>
          </p:cNvSpPr>
          <p:nvPr>
            <p:ph type="body" idx="1"/>
          </p:nvPr>
        </p:nvSpPr>
        <p:spPr>
          <a:xfrm rot="5400000">
            <a:off x="1799433" y="-596107"/>
            <a:ext cx="5811838" cy="77343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81" name="Google Shape;81;p68"/>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8"/>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68"/>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24" name="Google Shape;24;p59"/>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59"/>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59"/>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0"/>
          <p:cNvSpPr txBox="1">
            <a:spLocks noGrp="1"/>
          </p:cNvSpPr>
          <p:nvPr>
            <p:ph type="title"/>
          </p:nvPr>
        </p:nvSpPr>
        <p:spPr>
          <a:xfrm>
            <a:off x="831850" y="1709740"/>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60"/>
          <p:cNvSpPr txBox="1">
            <a:spLocks noGrp="1"/>
          </p:cNvSpPr>
          <p:nvPr>
            <p:ph type="body" idx="1"/>
          </p:nvPr>
        </p:nvSpPr>
        <p:spPr>
          <a:xfrm>
            <a:off x="831850" y="4589465"/>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1"/>
              </a:spcBef>
              <a:spcAft>
                <a:spcPts val="0"/>
              </a:spcAft>
              <a:buClr>
                <a:srgbClr val="888888"/>
              </a:buClr>
              <a:buSzPts val="2000"/>
              <a:buNone/>
              <a:defRPr sz="2000">
                <a:solidFill>
                  <a:srgbClr val="888888"/>
                </a:solidFill>
              </a:defRPr>
            </a:lvl2pPr>
            <a:lvl3pPr marL="1371600" lvl="2" indent="-228600" algn="l">
              <a:lnSpc>
                <a:spcPct val="90000"/>
              </a:lnSpc>
              <a:spcBef>
                <a:spcPts val="501"/>
              </a:spcBef>
              <a:spcAft>
                <a:spcPts val="0"/>
              </a:spcAft>
              <a:buClr>
                <a:srgbClr val="888888"/>
              </a:buClr>
              <a:buSzPts val="1800"/>
              <a:buNone/>
              <a:defRPr sz="1800">
                <a:solidFill>
                  <a:srgbClr val="888888"/>
                </a:solidFill>
              </a:defRPr>
            </a:lvl3pPr>
            <a:lvl4pPr marL="1828800" lvl="3" indent="-228600" algn="l">
              <a:lnSpc>
                <a:spcPct val="90000"/>
              </a:lnSpc>
              <a:spcBef>
                <a:spcPts val="501"/>
              </a:spcBef>
              <a:spcAft>
                <a:spcPts val="0"/>
              </a:spcAft>
              <a:buClr>
                <a:srgbClr val="888888"/>
              </a:buClr>
              <a:buSzPts val="1600"/>
              <a:buNone/>
              <a:defRPr sz="1600">
                <a:solidFill>
                  <a:srgbClr val="888888"/>
                </a:solidFill>
              </a:defRPr>
            </a:lvl4pPr>
            <a:lvl5pPr marL="2286000" lvl="4" indent="-228600" algn="l">
              <a:lnSpc>
                <a:spcPct val="90000"/>
              </a:lnSpc>
              <a:spcBef>
                <a:spcPts val="501"/>
              </a:spcBef>
              <a:spcAft>
                <a:spcPts val="0"/>
              </a:spcAft>
              <a:buClr>
                <a:srgbClr val="888888"/>
              </a:buClr>
              <a:buSzPts val="1600"/>
              <a:buNone/>
              <a:defRPr sz="1600">
                <a:solidFill>
                  <a:srgbClr val="888888"/>
                </a:solidFill>
              </a:defRPr>
            </a:lvl5pPr>
            <a:lvl6pPr marL="2743200" lvl="5" indent="-228600" algn="l">
              <a:lnSpc>
                <a:spcPct val="90000"/>
              </a:lnSpc>
              <a:spcBef>
                <a:spcPts val="501"/>
              </a:spcBef>
              <a:spcAft>
                <a:spcPts val="0"/>
              </a:spcAft>
              <a:buClr>
                <a:srgbClr val="888888"/>
              </a:buClr>
              <a:buSzPts val="1600"/>
              <a:buNone/>
              <a:defRPr sz="1600">
                <a:solidFill>
                  <a:srgbClr val="888888"/>
                </a:solidFill>
              </a:defRPr>
            </a:lvl6pPr>
            <a:lvl7pPr marL="3200400" lvl="6" indent="-228600" algn="l">
              <a:lnSpc>
                <a:spcPct val="90000"/>
              </a:lnSpc>
              <a:spcBef>
                <a:spcPts val="501"/>
              </a:spcBef>
              <a:spcAft>
                <a:spcPts val="0"/>
              </a:spcAft>
              <a:buClr>
                <a:srgbClr val="888888"/>
              </a:buClr>
              <a:buSzPts val="1600"/>
              <a:buNone/>
              <a:defRPr sz="1600">
                <a:solidFill>
                  <a:srgbClr val="888888"/>
                </a:solidFill>
              </a:defRPr>
            </a:lvl7pPr>
            <a:lvl8pPr marL="3657600" lvl="7" indent="-228600" algn="l">
              <a:lnSpc>
                <a:spcPct val="90000"/>
              </a:lnSpc>
              <a:spcBef>
                <a:spcPts val="501"/>
              </a:spcBef>
              <a:spcAft>
                <a:spcPts val="0"/>
              </a:spcAft>
              <a:buClr>
                <a:srgbClr val="888888"/>
              </a:buClr>
              <a:buSzPts val="1600"/>
              <a:buNone/>
              <a:defRPr sz="1600">
                <a:solidFill>
                  <a:srgbClr val="888888"/>
                </a:solidFill>
              </a:defRPr>
            </a:lvl8pPr>
            <a:lvl9pPr marL="4114800" lvl="8" indent="-228600" algn="l">
              <a:lnSpc>
                <a:spcPct val="90000"/>
              </a:lnSpc>
              <a:spcBef>
                <a:spcPts val="501"/>
              </a:spcBef>
              <a:spcAft>
                <a:spcPts val="0"/>
              </a:spcAft>
              <a:buClr>
                <a:srgbClr val="888888"/>
              </a:buClr>
              <a:buSzPts val="1600"/>
              <a:buNone/>
              <a:defRPr sz="1600">
                <a:solidFill>
                  <a:srgbClr val="888888"/>
                </a:solidFill>
              </a:defRPr>
            </a:lvl9pPr>
          </a:lstStyle>
          <a:p>
            <a:endParaRPr/>
          </a:p>
        </p:txBody>
      </p:sp>
      <p:sp>
        <p:nvSpPr>
          <p:cNvPr id="30" name="Google Shape;30;p60"/>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60"/>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0"/>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1"/>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36" name="Google Shape;36;p61"/>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37" name="Google Shape;37;p61"/>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1"/>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61"/>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2"/>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62"/>
          <p:cNvSpPr txBox="1">
            <a:spLocks noGrp="1"/>
          </p:cNvSpPr>
          <p:nvPr>
            <p:ph type="body" idx="1"/>
          </p:nvPr>
        </p:nvSpPr>
        <p:spPr>
          <a:xfrm>
            <a:off x="839789" y="1681165"/>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1"/>
              </a:spcBef>
              <a:spcAft>
                <a:spcPts val="0"/>
              </a:spcAft>
              <a:buClr>
                <a:schemeClr val="dk1"/>
              </a:buClr>
              <a:buSzPts val="2000"/>
              <a:buNone/>
              <a:defRPr sz="2000" b="1"/>
            </a:lvl2pPr>
            <a:lvl3pPr marL="1371600" lvl="2" indent="-228600" algn="l">
              <a:lnSpc>
                <a:spcPct val="90000"/>
              </a:lnSpc>
              <a:spcBef>
                <a:spcPts val="501"/>
              </a:spcBef>
              <a:spcAft>
                <a:spcPts val="0"/>
              </a:spcAft>
              <a:buClr>
                <a:schemeClr val="dk1"/>
              </a:buClr>
              <a:buSzPts val="1800"/>
              <a:buNone/>
              <a:defRPr sz="1800" b="1"/>
            </a:lvl3pPr>
            <a:lvl4pPr marL="1828800" lvl="3" indent="-228600" algn="l">
              <a:lnSpc>
                <a:spcPct val="90000"/>
              </a:lnSpc>
              <a:spcBef>
                <a:spcPts val="501"/>
              </a:spcBef>
              <a:spcAft>
                <a:spcPts val="0"/>
              </a:spcAft>
              <a:buClr>
                <a:schemeClr val="dk1"/>
              </a:buClr>
              <a:buSzPts val="1600"/>
              <a:buNone/>
              <a:defRPr sz="1600" b="1"/>
            </a:lvl4pPr>
            <a:lvl5pPr marL="2286000" lvl="4" indent="-228600" algn="l">
              <a:lnSpc>
                <a:spcPct val="90000"/>
              </a:lnSpc>
              <a:spcBef>
                <a:spcPts val="501"/>
              </a:spcBef>
              <a:spcAft>
                <a:spcPts val="0"/>
              </a:spcAft>
              <a:buClr>
                <a:schemeClr val="dk1"/>
              </a:buClr>
              <a:buSzPts val="1600"/>
              <a:buNone/>
              <a:defRPr sz="1600" b="1"/>
            </a:lvl5pPr>
            <a:lvl6pPr marL="2743200" lvl="5" indent="-228600" algn="l">
              <a:lnSpc>
                <a:spcPct val="90000"/>
              </a:lnSpc>
              <a:spcBef>
                <a:spcPts val="501"/>
              </a:spcBef>
              <a:spcAft>
                <a:spcPts val="0"/>
              </a:spcAft>
              <a:buClr>
                <a:schemeClr val="dk1"/>
              </a:buClr>
              <a:buSzPts val="1600"/>
              <a:buNone/>
              <a:defRPr sz="1600" b="1"/>
            </a:lvl6pPr>
            <a:lvl7pPr marL="3200400" lvl="6" indent="-228600" algn="l">
              <a:lnSpc>
                <a:spcPct val="90000"/>
              </a:lnSpc>
              <a:spcBef>
                <a:spcPts val="501"/>
              </a:spcBef>
              <a:spcAft>
                <a:spcPts val="0"/>
              </a:spcAft>
              <a:buClr>
                <a:schemeClr val="dk1"/>
              </a:buClr>
              <a:buSzPts val="1600"/>
              <a:buNone/>
              <a:defRPr sz="1600" b="1"/>
            </a:lvl7pPr>
            <a:lvl8pPr marL="3657600" lvl="7" indent="-228600" algn="l">
              <a:lnSpc>
                <a:spcPct val="90000"/>
              </a:lnSpc>
              <a:spcBef>
                <a:spcPts val="501"/>
              </a:spcBef>
              <a:spcAft>
                <a:spcPts val="0"/>
              </a:spcAft>
              <a:buClr>
                <a:schemeClr val="dk1"/>
              </a:buClr>
              <a:buSzPts val="1600"/>
              <a:buNone/>
              <a:defRPr sz="1600" b="1"/>
            </a:lvl8pPr>
            <a:lvl9pPr marL="4114800" lvl="8" indent="-228600" algn="l">
              <a:lnSpc>
                <a:spcPct val="90000"/>
              </a:lnSpc>
              <a:spcBef>
                <a:spcPts val="501"/>
              </a:spcBef>
              <a:spcAft>
                <a:spcPts val="0"/>
              </a:spcAft>
              <a:buClr>
                <a:schemeClr val="dk1"/>
              </a:buClr>
              <a:buSzPts val="1600"/>
              <a:buNone/>
              <a:defRPr sz="1600" b="1"/>
            </a:lvl9pPr>
          </a:lstStyle>
          <a:p>
            <a:endParaRPr/>
          </a:p>
        </p:txBody>
      </p:sp>
      <p:sp>
        <p:nvSpPr>
          <p:cNvPr id="43" name="Google Shape;43;p62"/>
          <p:cNvSpPr txBox="1">
            <a:spLocks noGrp="1"/>
          </p:cNvSpPr>
          <p:nvPr>
            <p:ph type="body" idx="2"/>
          </p:nvPr>
        </p:nvSpPr>
        <p:spPr>
          <a:xfrm>
            <a:off x="839789"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44" name="Google Shape;44;p62"/>
          <p:cNvSpPr txBox="1">
            <a:spLocks noGrp="1"/>
          </p:cNvSpPr>
          <p:nvPr>
            <p:ph type="body" idx="3"/>
          </p:nvPr>
        </p:nvSpPr>
        <p:spPr>
          <a:xfrm>
            <a:off x="6172200" y="1681165"/>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1"/>
              </a:spcBef>
              <a:spcAft>
                <a:spcPts val="0"/>
              </a:spcAft>
              <a:buClr>
                <a:schemeClr val="dk1"/>
              </a:buClr>
              <a:buSzPts val="2000"/>
              <a:buNone/>
              <a:defRPr sz="2000" b="1"/>
            </a:lvl2pPr>
            <a:lvl3pPr marL="1371600" lvl="2" indent="-228600" algn="l">
              <a:lnSpc>
                <a:spcPct val="90000"/>
              </a:lnSpc>
              <a:spcBef>
                <a:spcPts val="501"/>
              </a:spcBef>
              <a:spcAft>
                <a:spcPts val="0"/>
              </a:spcAft>
              <a:buClr>
                <a:schemeClr val="dk1"/>
              </a:buClr>
              <a:buSzPts val="1800"/>
              <a:buNone/>
              <a:defRPr sz="1800" b="1"/>
            </a:lvl3pPr>
            <a:lvl4pPr marL="1828800" lvl="3" indent="-228600" algn="l">
              <a:lnSpc>
                <a:spcPct val="90000"/>
              </a:lnSpc>
              <a:spcBef>
                <a:spcPts val="501"/>
              </a:spcBef>
              <a:spcAft>
                <a:spcPts val="0"/>
              </a:spcAft>
              <a:buClr>
                <a:schemeClr val="dk1"/>
              </a:buClr>
              <a:buSzPts val="1600"/>
              <a:buNone/>
              <a:defRPr sz="1600" b="1"/>
            </a:lvl4pPr>
            <a:lvl5pPr marL="2286000" lvl="4" indent="-228600" algn="l">
              <a:lnSpc>
                <a:spcPct val="90000"/>
              </a:lnSpc>
              <a:spcBef>
                <a:spcPts val="501"/>
              </a:spcBef>
              <a:spcAft>
                <a:spcPts val="0"/>
              </a:spcAft>
              <a:buClr>
                <a:schemeClr val="dk1"/>
              </a:buClr>
              <a:buSzPts val="1600"/>
              <a:buNone/>
              <a:defRPr sz="1600" b="1"/>
            </a:lvl5pPr>
            <a:lvl6pPr marL="2743200" lvl="5" indent="-228600" algn="l">
              <a:lnSpc>
                <a:spcPct val="90000"/>
              </a:lnSpc>
              <a:spcBef>
                <a:spcPts val="501"/>
              </a:spcBef>
              <a:spcAft>
                <a:spcPts val="0"/>
              </a:spcAft>
              <a:buClr>
                <a:schemeClr val="dk1"/>
              </a:buClr>
              <a:buSzPts val="1600"/>
              <a:buNone/>
              <a:defRPr sz="1600" b="1"/>
            </a:lvl6pPr>
            <a:lvl7pPr marL="3200400" lvl="6" indent="-228600" algn="l">
              <a:lnSpc>
                <a:spcPct val="90000"/>
              </a:lnSpc>
              <a:spcBef>
                <a:spcPts val="501"/>
              </a:spcBef>
              <a:spcAft>
                <a:spcPts val="0"/>
              </a:spcAft>
              <a:buClr>
                <a:schemeClr val="dk1"/>
              </a:buClr>
              <a:buSzPts val="1600"/>
              <a:buNone/>
              <a:defRPr sz="1600" b="1"/>
            </a:lvl7pPr>
            <a:lvl8pPr marL="3657600" lvl="7" indent="-228600" algn="l">
              <a:lnSpc>
                <a:spcPct val="90000"/>
              </a:lnSpc>
              <a:spcBef>
                <a:spcPts val="501"/>
              </a:spcBef>
              <a:spcAft>
                <a:spcPts val="0"/>
              </a:spcAft>
              <a:buClr>
                <a:schemeClr val="dk1"/>
              </a:buClr>
              <a:buSzPts val="1600"/>
              <a:buNone/>
              <a:defRPr sz="1600" b="1"/>
            </a:lvl8pPr>
            <a:lvl9pPr marL="4114800" lvl="8" indent="-228600" algn="l">
              <a:lnSpc>
                <a:spcPct val="90000"/>
              </a:lnSpc>
              <a:spcBef>
                <a:spcPts val="501"/>
              </a:spcBef>
              <a:spcAft>
                <a:spcPts val="0"/>
              </a:spcAft>
              <a:buClr>
                <a:schemeClr val="dk1"/>
              </a:buClr>
              <a:buSzPts val="1600"/>
              <a:buNone/>
              <a:defRPr sz="1600" b="1"/>
            </a:lvl9pPr>
          </a:lstStyle>
          <a:p>
            <a:endParaRPr/>
          </a:p>
        </p:txBody>
      </p:sp>
      <p:sp>
        <p:nvSpPr>
          <p:cNvPr id="45" name="Google Shape;45;p62"/>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1"/>
              </a:spcBef>
              <a:spcAft>
                <a:spcPts val="0"/>
              </a:spcAft>
              <a:buClr>
                <a:schemeClr val="dk1"/>
              </a:buClr>
              <a:buSzPts val="1800"/>
              <a:buChar char="•"/>
              <a:defRPr/>
            </a:lvl2pPr>
            <a:lvl3pPr marL="1371600" lvl="2" indent="-342900" algn="l">
              <a:lnSpc>
                <a:spcPct val="90000"/>
              </a:lnSpc>
              <a:spcBef>
                <a:spcPts val="501"/>
              </a:spcBef>
              <a:spcAft>
                <a:spcPts val="0"/>
              </a:spcAft>
              <a:buClr>
                <a:schemeClr val="dk1"/>
              </a:buClr>
              <a:buSzPts val="1800"/>
              <a:buChar char="•"/>
              <a:defRPr/>
            </a:lvl3pPr>
            <a:lvl4pPr marL="1828800" lvl="3" indent="-342900" algn="l">
              <a:lnSpc>
                <a:spcPct val="90000"/>
              </a:lnSpc>
              <a:spcBef>
                <a:spcPts val="501"/>
              </a:spcBef>
              <a:spcAft>
                <a:spcPts val="0"/>
              </a:spcAft>
              <a:buClr>
                <a:schemeClr val="dk1"/>
              </a:buClr>
              <a:buSzPts val="1800"/>
              <a:buChar char="•"/>
              <a:defRPr/>
            </a:lvl4pPr>
            <a:lvl5pPr marL="2286000" lvl="4" indent="-342900" algn="l">
              <a:lnSpc>
                <a:spcPct val="90000"/>
              </a:lnSpc>
              <a:spcBef>
                <a:spcPts val="501"/>
              </a:spcBef>
              <a:spcAft>
                <a:spcPts val="0"/>
              </a:spcAft>
              <a:buClr>
                <a:schemeClr val="dk1"/>
              </a:buClr>
              <a:buSzPts val="1800"/>
              <a:buChar char="•"/>
              <a:defRPr/>
            </a:lvl5pPr>
            <a:lvl6pPr marL="2743200" lvl="5" indent="-342900" algn="l">
              <a:lnSpc>
                <a:spcPct val="90000"/>
              </a:lnSpc>
              <a:spcBef>
                <a:spcPts val="501"/>
              </a:spcBef>
              <a:spcAft>
                <a:spcPts val="0"/>
              </a:spcAft>
              <a:buClr>
                <a:schemeClr val="dk1"/>
              </a:buClr>
              <a:buSzPts val="1800"/>
              <a:buChar char="•"/>
              <a:defRPr/>
            </a:lvl6pPr>
            <a:lvl7pPr marL="3200400" lvl="6" indent="-342900" algn="l">
              <a:lnSpc>
                <a:spcPct val="90000"/>
              </a:lnSpc>
              <a:spcBef>
                <a:spcPts val="501"/>
              </a:spcBef>
              <a:spcAft>
                <a:spcPts val="0"/>
              </a:spcAft>
              <a:buClr>
                <a:schemeClr val="dk1"/>
              </a:buClr>
              <a:buSzPts val="1800"/>
              <a:buChar char="•"/>
              <a:defRPr/>
            </a:lvl7pPr>
            <a:lvl8pPr marL="3657600" lvl="7" indent="-342900" algn="l">
              <a:lnSpc>
                <a:spcPct val="90000"/>
              </a:lnSpc>
              <a:spcBef>
                <a:spcPts val="501"/>
              </a:spcBef>
              <a:spcAft>
                <a:spcPts val="0"/>
              </a:spcAft>
              <a:buClr>
                <a:schemeClr val="dk1"/>
              </a:buClr>
              <a:buSzPts val="1800"/>
              <a:buChar char="•"/>
              <a:defRPr/>
            </a:lvl8pPr>
            <a:lvl9pPr marL="4114800" lvl="8" indent="-342900" algn="l">
              <a:lnSpc>
                <a:spcPct val="90000"/>
              </a:lnSpc>
              <a:spcBef>
                <a:spcPts val="501"/>
              </a:spcBef>
              <a:spcAft>
                <a:spcPts val="0"/>
              </a:spcAft>
              <a:buClr>
                <a:schemeClr val="dk1"/>
              </a:buClr>
              <a:buSzPts val="1800"/>
              <a:buChar char="•"/>
              <a:defRPr/>
            </a:lvl9pPr>
          </a:lstStyle>
          <a:p>
            <a:endParaRPr/>
          </a:p>
        </p:txBody>
      </p:sp>
      <p:sp>
        <p:nvSpPr>
          <p:cNvPr id="46" name="Google Shape;46;p62"/>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2"/>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62"/>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63"/>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63"/>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3"/>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64"/>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64"/>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4"/>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65"/>
          <p:cNvSpPr txBox="1">
            <a:spLocks noGrp="1"/>
          </p:cNvSpPr>
          <p:nvPr>
            <p:ph type="title"/>
          </p:nvPr>
        </p:nvSpPr>
        <p:spPr>
          <a:xfrm>
            <a:off x="839788"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5"/>
          <p:cNvSpPr txBox="1">
            <a:spLocks noGrp="1"/>
          </p:cNvSpPr>
          <p:nvPr>
            <p:ph type="body" idx="1"/>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1"/>
              </a:spcBef>
              <a:spcAft>
                <a:spcPts val="0"/>
              </a:spcAft>
              <a:buClr>
                <a:schemeClr val="dk1"/>
              </a:buClr>
              <a:buSzPts val="2800"/>
              <a:buChar char="•"/>
              <a:defRPr sz="2800"/>
            </a:lvl2pPr>
            <a:lvl3pPr marL="1371600" lvl="2" indent="-381000" algn="l">
              <a:lnSpc>
                <a:spcPct val="90000"/>
              </a:lnSpc>
              <a:spcBef>
                <a:spcPts val="501"/>
              </a:spcBef>
              <a:spcAft>
                <a:spcPts val="0"/>
              </a:spcAft>
              <a:buClr>
                <a:schemeClr val="dk1"/>
              </a:buClr>
              <a:buSzPts val="2400"/>
              <a:buChar char="•"/>
              <a:defRPr sz="2400"/>
            </a:lvl3pPr>
            <a:lvl4pPr marL="1828800" lvl="3" indent="-355600" algn="l">
              <a:lnSpc>
                <a:spcPct val="90000"/>
              </a:lnSpc>
              <a:spcBef>
                <a:spcPts val="501"/>
              </a:spcBef>
              <a:spcAft>
                <a:spcPts val="0"/>
              </a:spcAft>
              <a:buClr>
                <a:schemeClr val="dk1"/>
              </a:buClr>
              <a:buSzPts val="2000"/>
              <a:buChar char="•"/>
              <a:defRPr sz="2000"/>
            </a:lvl4pPr>
            <a:lvl5pPr marL="2286000" lvl="4" indent="-355600" algn="l">
              <a:lnSpc>
                <a:spcPct val="90000"/>
              </a:lnSpc>
              <a:spcBef>
                <a:spcPts val="501"/>
              </a:spcBef>
              <a:spcAft>
                <a:spcPts val="0"/>
              </a:spcAft>
              <a:buClr>
                <a:schemeClr val="dk1"/>
              </a:buClr>
              <a:buSzPts val="2000"/>
              <a:buChar char="•"/>
              <a:defRPr sz="2000"/>
            </a:lvl5pPr>
            <a:lvl6pPr marL="2743200" lvl="5" indent="-355600" algn="l">
              <a:lnSpc>
                <a:spcPct val="90000"/>
              </a:lnSpc>
              <a:spcBef>
                <a:spcPts val="501"/>
              </a:spcBef>
              <a:spcAft>
                <a:spcPts val="0"/>
              </a:spcAft>
              <a:buClr>
                <a:schemeClr val="dk1"/>
              </a:buClr>
              <a:buSzPts val="2000"/>
              <a:buChar char="•"/>
              <a:defRPr sz="2000"/>
            </a:lvl6pPr>
            <a:lvl7pPr marL="3200400" lvl="6" indent="-355600" algn="l">
              <a:lnSpc>
                <a:spcPct val="90000"/>
              </a:lnSpc>
              <a:spcBef>
                <a:spcPts val="501"/>
              </a:spcBef>
              <a:spcAft>
                <a:spcPts val="0"/>
              </a:spcAft>
              <a:buClr>
                <a:schemeClr val="dk1"/>
              </a:buClr>
              <a:buSzPts val="2000"/>
              <a:buChar char="•"/>
              <a:defRPr sz="2000"/>
            </a:lvl7pPr>
            <a:lvl8pPr marL="3657600" lvl="7" indent="-355600" algn="l">
              <a:lnSpc>
                <a:spcPct val="90000"/>
              </a:lnSpc>
              <a:spcBef>
                <a:spcPts val="501"/>
              </a:spcBef>
              <a:spcAft>
                <a:spcPts val="0"/>
              </a:spcAft>
              <a:buClr>
                <a:schemeClr val="dk1"/>
              </a:buClr>
              <a:buSzPts val="2000"/>
              <a:buChar char="•"/>
              <a:defRPr sz="2000"/>
            </a:lvl8pPr>
            <a:lvl9pPr marL="4114800" lvl="8" indent="-355600" algn="l">
              <a:lnSpc>
                <a:spcPct val="90000"/>
              </a:lnSpc>
              <a:spcBef>
                <a:spcPts val="501"/>
              </a:spcBef>
              <a:spcAft>
                <a:spcPts val="0"/>
              </a:spcAft>
              <a:buClr>
                <a:schemeClr val="dk1"/>
              </a:buClr>
              <a:buSzPts val="2000"/>
              <a:buChar char="•"/>
              <a:defRPr sz="2000"/>
            </a:lvl9pPr>
          </a:lstStyle>
          <a:p>
            <a:endParaRPr/>
          </a:p>
        </p:txBody>
      </p:sp>
      <p:sp>
        <p:nvSpPr>
          <p:cNvPr id="61" name="Google Shape;61;p65"/>
          <p:cNvSpPr txBox="1">
            <a:spLocks noGrp="1"/>
          </p:cNvSpPr>
          <p:nvPr>
            <p:ph type="body" idx="2"/>
          </p:nvPr>
        </p:nvSpPr>
        <p:spPr>
          <a:xfrm>
            <a:off x="839788"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1"/>
              </a:spcBef>
              <a:spcAft>
                <a:spcPts val="0"/>
              </a:spcAft>
              <a:buClr>
                <a:schemeClr val="dk1"/>
              </a:buClr>
              <a:buSzPts val="1400"/>
              <a:buNone/>
              <a:defRPr sz="1400"/>
            </a:lvl2pPr>
            <a:lvl3pPr marL="1371600" lvl="2" indent="-228600" algn="l">
              <a:lnSpc>
                <a:spcPct val="90000"/>
              </a:lnSpc>
              <a:spcBef>
                <a:spcPts val="501"/>
              </a:spcBef>
              <a:spcAft>
                <a:spcPts val="0"/>
              </a:spcAft>
              <a:buClr>
                <a:schemeClr val="dk1"/>
              </a:buClr>
              <a:buSzPts val="1200"/>
              <a:buNone/>
              <a:defRPr sz="1200"/>
            </a:lvl3pPr>
            <a:lvl4pPr marL="1828800" lvl="3" indent="-228600" algn="l">
              <a:lnSpc>
                <a:spcPct val="90000"/>
              </a:lnSpc>
              <a:spcBef>
                <a:spcPts val="501"/>
              </a:spcBef>
              <a:spcAft>
                <a:spcPts val="0"/>
              </a:spcAft>
              <a:buClr>
                <a:schemeClr val="dk1"/>
              </a:buClr>
              <a:buSzPts val="1000"/>
              <a:buNone/>
              <a:defRPr sz="1000"/>
            </a:lvl4pPr>
            <a:lvl5pPr marL="2286000" lvl="4" indent="-228600" algn="l">
              <a:lnSpc>
                <a:spcPct val="90000"/>
              </a:lnSpc>
              <a:spcBef>
                <a:spcPts val="501"/>
              </a:spcBef>
              <a:spcAft>
                <a:spcPts val="0"/>
              </a:spcAft>
              <a:buClr>
                <a:schemeClr val="dk1"/>
              </a:buClr>
              <a:buSzPts val="1000"/>
              <a:buNone/>
              <a:defRPr sz="1000"/>
            </a:lvl5pPr>
            <a:lvl6pPr marL="2743200" lvl="5" indent="-228600" algn="l">
              <a:lnSpc>
                <a:spcPct val="90000"/>
              </a:lnSpc>
              <a:spcBef>
                <a:spcPts val="501"/>
              </a:spcBef>
              <a:spcAft>
                <a:spcPts val="0"/>
              </a:spcAft>
              <a:buClr>
                <a:schemeClr val="dk1"/>
              </a:buClr>
              <a:buSzPts val="1000"/>
              <a:buNone/>
              <a:defRPr sz="1000"/>
            </a:lvl6pPr>
            <a:lvl7pPr marL="3200400" lvl="6" indent="-228600" algn="l">
              <a:lnSpc>
                <a:spcPct val="90000"/>
              </a:lnSpc>
              <a:spcBef>
                <a:spcPts val="501"/>
              </a:spcBef>
              <a:spcAft>
                <a:spcPts val="0"/>
              </a:spcAft>
              <a:buClr>
                <a:schemeClr val="dk1"/>
              </a:buClr>
              <a:buSzPts val="1000"/>
              <a:buNone/>
              <a:defRPr sz="1000"/>
            </a:lvl7pPr>
            <a:lvl8pPr marL="3657600" lvl="7" indent="-228600" algn="l">
              <a:lnSpc>
                <a:spcPct val="90000"/>
              </a:lnSpc>
              <a:spcBef>
                <a:spcPts val="501"/>
              </a:spcBef>
              <a:spcAft>
                <a:spcPts val="0"/>
              </a:spcAft>
              <a:buClr>
                <a:schemeClr val="dk1"/>
              </a:buClr>
              <a:buSzPts val="1000"/>
              <a:buNone/>
              <a:defRPr sz="1000"/>
            </a:lvl8pPr>
            <a:lvl9pPr marL="4114800" lvl="8" indent="-228600" algn="l">
              <a:lnSpc>
                <a:spcPct val="90000"/>
              </a:lnSpc>
              <a:spcBef>
                <a:spcPts val="501"/>
              </a:spcBef>
              <a:spcAft>
                <a:spcPts val="0"/>
              </a:spcAft>
              <a:buClr>
                <a:schemeClr val="dk1"/>
              </a:buClr>
              <a:buSzPts val="1000"/>
              <a:buNone/>
              <a:defRPr sz="1000"/>
            </a:lvl9pPr>
          </a:lstStyle>
          <a:p>
            <a:endParaRPr/>
          </a:p>
        </p:txBody>
      </p:sp>
      <p:sp>
        <p:nvSpPr>
          <p:cNvPr id="62" name="Google Shape;62;p65"/>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5"/>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65"/>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66"/>
          <p:cNvSpPr txBox="1">
            <a:spLocks noGrp="1"/>
          </p:cNvSpPr>
          <p:nvPr>
            <p:ph type="title"/>
          </p:nvPr>
        </p:nvSpPr>
        <p:spPr>
          <a:xfrm>
            <a:off x="839788" y="457200"/>
            <a:ext cx="3932238"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6"/>
          <p:cNvSpPr>
            <a:spLocks noGrp="1"/>
          </p:cNvSpPr>
          <p:nvPr>
            <p:ph type="pic" idx="2"/>
          </p:nvPr>
        </p:nvSpPr>
        <p:spPr>
          <a:xfrm>
            <a:off x="5183188" y="987427"/>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1"/>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1"/>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1"/>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66"/>
          <p:cNvSpPr txBox="1">
            <a:spLocks noGrp="1"/>
          </p:cNvSpPr>
          <p:nvPr>
            <p:ph type="body" idx="1"/>
          </p:nvPr>
        </p:nvSpPr>
        <p:spPr>
          <a:xfrm>
            <a:off x="839788" y="2057400"/>
            <a:ext cx="3932238"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1"/>
              </a:spcBef>
              <a:spcAft>
                <a:spcPts val="0"/>
              </a:spcAft>
              <a:buClr>
                <a:schemeClr val="dk1"/>
              </a:buClr>
              <a:buSzPts val="1400"/>
              <a:buNone/>
              <a:defRPr sz="1400"/>
            </a:lvl2pPr>
            <a:lvl3pPr marL="1371600" lvl="2" indent="-228600" algn="l">
              <a:lnSpc>
                <a:spcPct val="90000"/>
              </a:lnSpc>
              <a:spcBef>
                <a:spcPts val="501"/>
              </a:spcBef>
              <a:spcAft>
                <a:spcPts val="0"/>
              </a:spcAft>
              <a:buClr>
                <a:schemeClr val="dk1"/>
              </a:buClr>
              <a:buSzPts val="1200"/>
              <a:buNone/>
              <a:defRPr sz="1200"/>
            </a:lvl3pPr>
            <a:lvl4pPr marL="1828800" lvl="3" indent="-228600" algn="l">
              <a:lnSpc>
                <a:spcPct val="90000"/>
              </a:lnSpc>
              <a:spcBef>
                <a:spcPts val="501"/>
              </a:spcBef>
              <a:spcAft>
                <a:spcPts val="0"/>
              </a:spcAft>
              <a:buClr>
                <a:schemeClr val="dk1"/>
              </a:buClr>
              <a:buSzPts val="1000"/>
              <a:buNone/>
              <a:defRPr sz="1000"/>
            </a:lvl4pPr>
            <a:lvl5pPr marL="2286000" lvl="4" indent="-228600" algn="l">
              <a:lnSpc>
                <a:spcPct val="90000"/>
              </a:lnSpc>
              <a:spcBef>
                <a:spcPts val="501"/>
              </a:spcBef>
              <a:spcAft>
                <a:spcPts val="0"/>
              </a:spcAft>
              <a:buClr>
                <a:schemeClr val="dk1"/>
              </a:buClr>
              <a:buSzPts val="1000"/>
              <a:buNone/>
              <a:defRPr sz="1000"/>
            </a:lvl5pPr>
            <a:lvl6pPr marL="2743200" lvl="5" indent="-228600" algn="l">
              <a:lnSpc>
                <a:spcPct val="90000"/>
              </a:lnSpc>
              <a:spcBef>
                <a:spcPts val="501"/>
              </a:spcBef>
              <a:spcAft>
                <a:spcPts val="0"/>
              </a:spcAft>
              <a:buClr>
                <a:schemeClr val="dk1"/>
              </a:buClr>
              <a:buSzPts val="1000"/>
              <a:buNone/>
              <a:defRPr sz="1000"/>
            </a:lvl6pPr>
            <a:lvl7pPr marL="3200400" lvl="6" indent="-228600" algn="l">
              <a:lnSpc>
                <a:spcPct val="90000"/>
              </a:lnSpc>
              <a:spcBef>
                <a:spcPts val="501"/>
              </a:spcBef>
              <a:spcAft>
                <a:spcPts val="0"/>
              </a:spcAft>
              <a:buClr>
                <a:schemeClr val="dk1"/>
              </a:buClr>
              <a:buSzPts val="1000"/>
              <a:buNone/>
              <a:defRPr sz="1000"/>
            </a:lvl7pPr>
            <a:lvl8pPr marL="3657600" lvl="7" indent="-228600" algn="l">
              <a:lnSpc>
                <a:spcPct val="90000"/>
              </a:lnSpc>
              <a:spcBef>
                <a:spcPts val="501"/>
              </a:spcBef>
              <a:spcAft>
                <a:spcPts val="0"/>
              </a:spcAft>
              <a:buClr>
                <a:schemeClr val="dk1"/>
              </a:buClr>
              <a:buSzPts val="1000"/>
              <a:buNone/>
              <a:defRPr sz="1000"/>
            </a:lvl8pPr>
            <a:lvl9pPr marL="4114800" lvl="8" indent="-228600" algn="l">
              <a:lnSpc>
                <a:spcPct val="90000"/>
              </a:lnSpc>
              <a:spcBef>
                <a:spcPts val="501"/>
              </a:spcBef>
              <a:spcAft>
                <a:spcPts val="0"/>
              </a:spcAft>
              <a:buClr>
                <a:schemeClr val="dk1"/>
              </a:buClr>
              <a:buSzPts val="1000"/>
              <a:buNone/>
              <a:defRPr sz="1000"/>
            </a:lvl9pPr>
          </a:lstStyle>
          <a:p>
            <a:endParaRPr/>
          </a:p>
        </p:txBody>
      </p:sp>
      <p:sp>
        <p:nvSpPr>
          <p:cNvPr id="69" name="Google Shape;69;p66"/>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66"/>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6"/>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5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1"/>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1"/>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1"/>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57"/>
          <p:cNvSpPr txBox="1">
            <a:spLocks noGrp="1"/>
          </p:cNvSpPr>
          <p:nvPr>
            <p:ph type="dt" idx="10"/>
          </p:nvPr>
        </p:nvSpPr>
        <p:spPr>
          <a:xfrm>
            <a:off x="838200" y="6356352"/>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57"/>
          <p:cNvSpPr txBox="1">
            <a:spLocks noGrp="1"/>
          </p:cNvSpPr>
          <p:nvPr>
            <p:ph type="ftr" idx="11"/>
          </p:nvPr>
        </p:nvSpPr>
        <p:spPr>
          <a:xfrm>
            <a:off x="4038600" y="6356352"/>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57"/>
          <p:cNvSpPr txBox="1">
            <a:spLocks noGrp="1"/>
          </p:cNvSpPr>
          <p:nvPr>
            <p:ph type="sldNum" idx="12"/>
          </p:nvPr>
        </p:nvSpPr>
        <p:spPr>
          <a:xfrm>
            <a:off x="8610600" y="6356352"/>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jpg"/><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1.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0.jp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png"/><Relationship Id="rId9" Type="http://schemas.openxmlformats.org/officeDocument/2006/relationships/image" Target="../media/image33.png"/><Relationship Id="rId1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0.jpg"/><Relationship Id="rId5" Type="http://schemas.openxmlformats.org/officeDocument/2006/relationships/image" Target="../media/image39.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2.jpg"/><Relationship Id="rId5" Type="http://schemas.openxmlformats.org/officeDocument/2006/relationships/image" Target="../media/image41.jpg"/><Relationship Id="rId4" Type="http://schemas.openxmlformats.org/officeDocument/2006/relationships/image" Target="../media/image2.png"/><Relationship Id="rId9" Type="http://schemas.openxmlformats.org/officeDocument/2006/relationships/image" Target="../media/image45.jpg"/></Relationships>
</file>

<file path=ppt/slides/_rels/slide27.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18" Type="http://schemas.openxmlformats.org/officeDocument/2006/relationships/image" Target="../media/image59.png"/><Relationship Id="rId3" Type="http://schemas.openxmlformats.org/officeDocument/2006/relationships/image" Target="../media/image1.png"/><Relationship Id="rId7" Type="http://schemas.openxmlformats.org/officeDocument/2006/relationships/image" Target="../media/image48.png"/><Relationship Id="rId12" Type="http://schemas.openxmlformats.org/officeDocument/2006/relationships/image" Target="../media/image53.png"/><Relationship Id="rId17" Type="http://schemas.openxmlformats.org/officeDocument/2006/relationships/image" Target="../media/image58.png"/><Relationship Id="rId2" Type="http://schemas.openxmlformats.org/officeDocument/2006/relationships/notesSlide" Target="../notesSlides/notesSlide27.xml"/><Relationship Id="rId16"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image" Target="../media/image2.png"/><Relationship Id="rId9" Type="http://schemas.openxmlformats.org/officeDocument/2006/relationships/image" Target="../media/image50.png"/><Relationship Id="rId14" Type="http://schemas.openxmlformats.org/officeDocument/2006/relationships/image" Target="../media/image55.png"/></Relationships>
</file>

<file path=ppt/slides/_rels/slide28.xml.rels><?xml version="1.0" encoding="UTF-8" standalone="yes"?>
<Relationships xmlns="http://schemas.openxmlformats.org/package/2006/relationships"><Relationship Id="rId8" Type="http://schemas.openxmlformats.org/officeDocument/2006/relationships/image" Target="../media/image63.jpg"/><Relationship Id="rId3" Type="http://schemas.openxmlformats.org/officeDocument/2006/relationships/image" Target="../media/image1.png"/><Relationship Id="rId7" Type="http://schemas.openxmlformats.org/officeDocument/2006/relationships/image" Target="../media/image62.jp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jpg"/><Relationship Id="rId4" Type="http://schemas.openxmlformats.org/officeDocument/2006/relationships/image" Target="../media/image2.png"/><Relationship Id="rId9" Type="http://schemas.openxmlformats.org/officeDocument/2006/relationships/image" Target="../media/image64.jp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2.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75.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76.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1.png"/><Relationship Id="rId7"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png"/><Relationship Id="rId7" Type="http://schemas.openxmlformats.org/officeDocument/2006/relationships/image" Target="../media/image83.png"/><Relationship Id="rId2" Type="http://schemas.openxmlformats.org/officeDocument/2006/relationships/notesSlide" Target="../notesSlides/notesSlide34.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8" Type="http://schemas.openxmlformats.org/officeDocument/2006/relationships/hyperlink" Target="https://news.harvard.edu/gazette/story/2020/04/researchers-demonstrate-the-missing-link-for-a-quantum-internet/" TargetMode="External"/><Relationship Id="rId3" Type="http://schemas.openxmlformats.org/officeDocument/2006/relationships/image" Target="../media/image1.png"/><Relationship Id="rId7" Type="http://schemas.openxmlformats.org/officeDocument/2006/relationships/hyperlink" Target="https://www.nature.com/articles/d41586-021-00420-5"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hyperlink" Target="https://arxiv.org/abs/0806.4195" TargetMode="External"/><Relationship Id="rId5" Type="http://schemas.openxmlformats.org/officeDocument/2006/relationships/hyperlink" Target="https://science.sciencemag.org/content/362/6412/eaam9288" TargetMode="External"/><Relationship Id="rId4" Type="http://schemas.openxmlformats.org/officeDocument/2006/relationships/image" Target="../media/image2.png"/><Relationship Id="rId9" Type="http://schemas.openxmlformats.org/officeDocument/2006/relationships/hyperlink" Target="https://news.mit.edu/2020/scaling-quantum-chip-0708"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87.png"/><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88.png"/><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89.png"/><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90.png"/><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6.xml"/><Relationship Id="rId1" Type="http://schemas.openxmlformats.org/officeDocument/2006/relationships/slideLayout" Target="../slideLayouts/slideLayout1.xml"/><Relationship Id="rId5" Type="http://schemas.openxmlformats.org/officeDocument/2006/relationships/image" Target="../media/image91.png"/><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2.png"/></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95.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97.gif"/><Relationship Id="rId5" Type="http://schemas.openxmlformats.org/officeDocument/2006/relationships/image" Target="../media/image96.png"/><Relationship Id="rId4"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2.png"/></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5.gif"/><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6.gif"/><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gi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89" name="Google Shape;89;p1"/>
          <p:cNvSpPr txBox="1"/>
          <p:nvPr/>
        </p:nvSpPr>
        <p:spPr>
          <a:xfrm>
            <a:off x="177250" y="2703108"/>
            <a:ext cx="11837504" cy="146956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800"/>
              </a:spcBef>
              <a:spcAft>
                <a:spcPts val="0"/>
              </a:spcAft>
              <a:buClr>
                <a:schemeClr val="lt1"/>
              </a:buClr>
              <a:buSzPts val="4801"/>
              <a:buFont typeface="Open Sans ExtraBold"/>
              <a:buNone/>
            </a:pPr>
            <a:r>
              <a:rPr lang="en-US" sz="4801" b="1" i="0" u="none" strike="noStrike" cap="none" dirty="0">
                <a:solidFill>
                  <a:schemeClr val="lt1"/>
                </a:solidFill>
                <a:latin typeface="Open Sans ExtraBold"/>
                <a:ea typeface="Open Sans ExtraBold"/>
                <a:cs typeface="Open Sans ExtraBold"/>
                <a:sym typeface="Open Sans ExtraBold"/>
              </a:rPr>
              <a:t>Quantum Hardware:</a:t>
            </a:r>
            <a:endParaRPr sz="4801" b="1" i="0" u="none" strike="noStrike" cap="none" dirty="0">
              <a:solidFill>
                <a:schemeClr val="lt1"/>
              </a:solidFill>
              <a:latin typeface="Open Sans ExtraBold"/>
              <a:ea typeface="Open Sans ExtraBold"/>
              <a:cs typeface="Open Sans ExtraBold"/>
              <a:sym typeface="Open Sans ExtraBold"/>
            </a:endParaRPr>
          </a:p>
          <a:p>
            <a:pPr marL="0" marR="0" lvl="0" indent="0" algn="ctr" rtl="0">
              <a:lnSpc>
                <a:spcPct val="90000"/>
              </a:lnSpc>
              <a:spcBef>
                <a:spcPts val="1800"/>
              </a:spcBef>
              <a:spcAft>
                <a:spcPts val="0"/>
              </a:spcAft>
              <a:buClr>
                <a:schemeClr val="lt1"/>
              </a:buClr>
              <a:buSzPts val="4801"/>
              <a:buFont typeface="Open Sans ExtraBold"/>
              <a:buNone/>
            </a:pPr>
            <a:r>
              <a:rPr lang="en-US" sz="4801" b="1" i="0" u="none" strike="noStrike" cap="none" dirty="0">
                <a:solidFill>
                  <a:schemeClr val="lt1"/>
                </a:solidFill>
                <a:latin typeface="Open Sans ExtraBold"/>
                <a:ea typeface="Open Sans ExtraBold"/>
                <a:cs typeface="Open Sans ExtraBold"/>
                <a:sym typeface="Open Sans ExtraBold"/>
              </a:rPr>
              <a:t>Trapped ion qubits</a:t>
            </a:r>
            <a:endParaRPr sz="4801" b="1" i="0" u="none" strike="noStrike" cap="none" dirty="0">
              <a:solidFill>
                <a:schemeClr val="lt1"/>
              </a:solidFill>
              <a:latin typeface="Open Sans ExtraBold"/>
              <a:ea typeface="Open Sans ExtraBold"/>
              <a:cs typeface="Open Sans ExtraBold"/>
              <a:sym typeface="Open Sans ExtraBold"/>
            </a:endParaRPr>
          </a:p>
        </p:txBody>
      </p:sp>
      <p:pic>
        <p:nvPicPr>
          <p:cNvPr id="90" name="Google Shape;90;p1" descr="A close up of a sign&#10;&#10;Description automatically generated"/>
          <p:cNvPicPr preferRelativeResize="0"/>
          <p:nvPr/>
        </p:nvPicPr>
        <p:blipFill rotWithShape="1">
          <a:blip r:embed="rId3">
            <a:alphaModFix/>
          </a:blip>
          <a:srcRect/>
          <a:stretch/>
        </p:blipFill>
        <p:spPr>
          <a:xfrm>
            <a:off x="10651524" y="102983"/>
            <a:ext cx="1363228" cy="1469561"/>
          </a:xfrm>
          <a:prstGeom prst="rect">
            <a:avLst/>
          </a:prstGeom>
          <a:noFill/>
          <a:ln>
            <a:noFill/>
          </a:ln>
        </p:spPr>
      </p:pic>
      <p:sp>
        <p:nvSpPr>
          <p:cNvPr id="91" name="Google Shape;91;p1"/>
          <p:cNvSpPr txBox="1"/>
          <p:nvPr/>
        </p:nvSpPr>
        <p:spPr>
          <a:xfrm>
            <a:off x="4399058" y="1505271"/>
            <a:ext cx="3387466"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INTRO TO QUANTUM COMPUTING</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5127449" y="1982850"/>
            <a:ext cx="1937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5CE1E6"/>
                </a:solidFill>
                <a:latin typeface="Open Sans SemiBold"/>
                <a:ea typeface="Open Sans SemiBold"/>
                <a:cs typeface="Open Sans SemiBold"/>
                <a:sym typeface="Open Sans SemiBold"/>
              </a:rPr>
              <a:t>LECTURE #23</a:t>
            </a:r>
            <a:endParaRPr sz="1400" b="0" i="0" u="none" strike="noStrike" cap="none">
              <a:solidFill>
                <a:srgbClr val="000000"/>
              </a:solidFill>
              <a:latin typeface="Arial"/>
              <a:ea typeface="Arial"/>
              <a:cs typeface="Arial"/>
              <a:sym typeface="Arial"/>
            </a:endParaRPr>
          </a:p>
        </p:txBody>
      </p:sp>
      <p:sp>
        <p:nvSpPr>
          <p:cNvPr id="93" name="Google Shape;93;p1"/>
          <p:cNvSpPr txBox="1"/>
          <p:nvPr/>
        </p:nvSpPr>
        <p:spPr>
          <a:xfrm>
            <a:off x="5463455" y="6637152"/>
            <a:ext cx="1265090" cy="200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sp>
        <p:nvSpPr>
          <p:cNvPr id="94" name="Google Shape;94;p1"/>
          <p:cNvSpPr txBox="1"/>
          <p:nvPr/>
        </p:nvSpPr>
        <p:spPr>
          <a:xfrm>
            <a:off x="4363792" y="4573877"/>
            <a:ext cx="3457998"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dirty="0">
                <a:solidFill>
                  <a:srgbClr val="5CE1E6"/>
                </a:solidFill>
                <a:latin typeface="Open Sans SemiBold"/>
                <a:ea typeface="Open Sans SemiBold"/>
                <a:cs typeface="Open Sans SemiBold"/>
                <a:sym typeface="Open Sans SemiBold"/>
              </a:rPr>
              <a:t>David Wong-Campos</a:t>
            </a:r>
            <a:endParaRPr sz="1400" b="0" i="0" u="none" strike="noStrike" cap="none" dirty="0">
              <a:solidFill>
                <a:srgbClr val="000000"/>
              </a:solidFill>
              <a:latin typeface="Arial"/>
              <a:ea typeface="Arial"/>
              <a:cs typeface="Arial"/>
              <a:sym typeface="Arial"/>
            </a:endParaRPr>
          </a:p>
        </p:txBody>
      </p:sp>
      <p:sp>
        <p:nvSpPr>
          <p:cNvPr id="95" name="Google Shape;95;p1"/>
          <p:cNvSpPr txBox="1"/>
          <p:nvPr/>
        </p:nvSpPr>
        <p:spPr>
          <a:xfrm>
            <a:off x="5461850" y="5133953"/>
            <a:ext cx="1261885"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04/25/2021</a:t>
            </a:r>
            <a:endParaRPr sz="1400" b="0" i="0" u="none" strike="noStrike" cap="none">
              <a:solidFill>
                <a:srgbClr val="000000"/>
              </a:solidFill>
              <a:latin typeface="Arial"/>
              <a:ea typeface="Arial"/>
              <a:cs typeface="Arial"/>
              <a:sym typeface="Arial"/>
            </a:endParaRPr>
          </a:p>
        </p:txBody>
      </p:sp>
      <p:pic>
        <p:nvPicPr>
          <p:cNvPr id="96" name="Google Shape;96;p1"/>
          <p:cNvPicPr preferRelativeResize="0"/>
          <p:nvPr/>
        </p:nvPicPr>
        <p:blipFill rotWithShape="1">
          <a:blip r:embed="rId4">
            <a:alphaModFix/>
          </a:blip>
          <a:srcRect/>
          <a:stretch/>
        </p:blipFill>
        <p:spPr>
          <a:xfrm>
            <a:off x="177250" y="102982"/>
            <a:ext cx="2472167" cy="157156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gcec7c15857_0_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93" name="Google Shape;193;gcec7c15857_0_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How do we operate the qubits?</a:t>
            </a:r>
            <a:endParaRPr sz="1400" b="0" i="0" u="none" strike="noStrike" cap="none">
              <a:solidFill>
                <a:srgbClr val="000000"/>
              </a:solidFill>
              <a:latin typeface="Arial"/>
              <a:ea typeface="Arial"/>
              <a:cs typeface="Arial"/>
              <a:sym typeface="Arial"/>
            </a:endParaRPr>
          </a:p>
        </p:txBody>
      </p:sp>
      <p:sp>
        <p:nvSpPr>
          <p:cNvPr id="194" name="Google Shape;194;gcec7c15857_0_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95" name="Google Shape;195;gcec7c15857_0_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10</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96" name="Google Shape;196;gcec7c15857_0_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97" name="Google Shape;197;gcec7c15857_0_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98" name="Google Shape;198;gcec7c15857_0_0"/>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02" name="Google Shape;202;gcec7c15857_0_0"/>
          <p:cNvSpPr txBox="1"/>
          <p:nvPr/>
        </p:nvSpPr>
        <p:spPr>
          <a:xfrm>
            <a:off x="301825" y="814275"/>
            <a:ext cx="20214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800"/>
              </a:spcAft>
              <a:buNone/>
            </a:pPr>
            <a:r>
              <a:rPr lang="en-US" sz="2200">
                <a:latin typeface="Calibri"/>
                <a:ea typeface="Calibri"/>
                <a:cs typeface="Calibri"/>
                <a:sym typeface="Calibri"/>
              </a:rPr>
              <a:t>Equipment:</a:t>
            </a:r>
            <a:endParaRPr sz="2200">
              <a:latin typeface="Calibri"/>
              <a:ea typeface="Calibri"/>
              <a:cs typeface="Calibri"/>
              <a:sym typeface="Calibri"/>
            </a:endParaRPr>
          </a:p>
        </p:txBody>
      </p:sp>
      <p:sp>
        <p:nvSpPr>
          <p:cNvPr id="203" name="Google Shape;203;gcec7c15857_0_0"/>
          <p:cNvSpPr txBox="1"/>
          <p:nvPr/>
        </p:nvSpPr>
        <p:spPr>
          <a:xfrm>
            <a:off x="488700" y="1410975"/>
            <a:ext cx="2957400" cy="754022"/>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800"/>
              </a:spcAft>
              <a:buNone/>
            </a:pPr>
            <a:r>
              <a:rPr lang="en-US" sz="2200" dirty="0">
                <a:latin typeface="Calibri"/>
                <a:ea typeface="Calibri"/>
                <a:cs typeface="Calibri"/>
                <a:sym typeface="Calibri"/>
              </a:rPr>
              <a:t>Vacuum chambers</a:t>
            </a:r>
            <a:endParaRPr sz="2200" dirty="0">
              <a:latin typeface="Calibri"/>
              <a:ea typeface="Calibri"/>
              <a:cs typeface="Calibri"/>
              <a:sym typeface="Calibri"/>
            </a:endParaRPr>
          </a:p>
        </p:txBody>
      </p:sp>
      <p:pic>
        <p:nvPicPr>
          <p:cNvPr id="2050" name="Picture 2" descr="Rapid Scale-Up of Commercial Ion-Trap Quantum Computers - IEEE Spectrum">
            <a:extLst>
              <a:ext uri="{FF2B5EF4-FFF2-40B4-BE49-F238E27FC236}">
                <a16:creationId xmlns:a16="http://schemas.microsoft.com/office/drawing/2014/main" id="{025A3183-00F9-409F-8B5B-C712A2DB6A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1662" y="2238497"/>
            <a:ext cx="3565236" cy="26739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CD2B483-F275-42E0-8ABC-761A6785B0C0}"/>
              </a:ext>
            </a:extLst>
          </p:cNvPr>
          <p:cNvSpPr txBox="1"/>
          <p:nvPr/>
        </p:nvSpPr>
        <p:spPr>
          <a:xfrm>
            <a:off x="4692090" y="1480209"/>
            <a:ext cx="989373"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Lasers!</a:t>
            </a:r>
          </a:p>
        </p:txBody>
      </p:sp>
      <p:pic>
        <p:nvPicPr>
          <p:cNvPr id="2052" name="Picture 4" descr="2Physics: Quantum Entanglement between Single Atoms One Meter Apart !">
            <a:extLst>
              <a:ext uri="{FF2B5EF4-FFF2-40B4-BE49-F238E27FC236}">
                <a16:creationId xmlns:a16="http://schemas.microsoft.com/office/drawing/2014/main" id="{F59A362C-ABB7-44B7-9486-BCBE0F2D94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68800" y="2226378"/>
            <a:ext cx="3565236" cy="2673927"/>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picture containing sitting, room, standing, computer&#10;&#10;Description automatically generated">
            <a:extLst>
              <a:ext uri="{FF2B5EF4-FFF2-40B4-BE49-F238E27FC236}">
                <a16:creationId xmlns:a16="http://schemas.microsoft.com/office/drawing/2014/main" id="{EFBB444E-2A59-47E3-A746-1A447AE1F0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63942" y="2249393"/>
            <a:ext cx="3550708" cy="2663031"/>
          </a:xfrm>
          <a:prstGeom prst="rect">
            <a:avLst/>
          </a:prstGeom>
        </p:spPr>
      </p:pic>
      <p:sp>
        <p:nvSpPr>
          <p:cNvPr id="19" name="TextBox 18">
            <a:extLst>
              <a:ext uri="{FF2B5EF4-FFF2-40B4-BE49-F238E27FC236}">
                <a16:creationId xmlns:a16="http://schemas.microsoft.com/office/drawing/2014/main" id="{06D64E63-2856-4C73-A3F1-011998513E47}"/>
              </a:ext>
            </a:extLst>
          </p:cNvPr>
          <p:cNvSpPr txBox="1"/>
          <p:nvPr/>
        </p:nvSpPr>
        <p:spPr>
          <a:xfrm>
            <a:off x="8326599" y="1480209"/>
            <a:ext cx="2348720" cy="430887"/>
          </a:xfrm>
          <a:prstGeom prst="rect">
            <a:avLst/>
          </a:prstGeom>
          <a:noFill/>
        </p:spPr>
        <p:txBody>
          <a:bodyPr wrap="none" rtlCol="0">
            <a:spAutoFit/>
          </a:bodyPr>
          <a:lstStyle/>
          <a:p>
            <a:r>
              <a:rPr lang="en-US" sz="2200" dirty="0">
                <a:latin typeface="Calibri" panose="020F0502020204030204" pitchFamily="34" charset="0"/>
                <a:cs typeface="Calibri" panose="020F0502020204030204" pitchFamily="34" charset="0"/>
              </a:rPr>
              <a:t>Control electronics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gcec7c15857_0_12"/>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10" name="Google Shape;210;gcec7c15857_0_12"/>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are the qubits connected</a:t>
            </a:r>
            <a:endParaRPr sz="1400" b="0" i="0" u="none" strike="noStrike" cap="none" dirty="0">
              <a:solidFill>
                <a:srgbClr val="000000"/>
              </a:solidFill>
              <a:latin typeface="Arial"/>
              <a:ea typeface="Arial"/>
              <a:cs typeface="Arial"/>
              <a:sym typeface="Arial"/>
            </a:endParaRPr>
          </a:p>
        </p:txBody>
      </p:sp>
      <p:sp>
        <p:nvSpPr>
          <p:cNvPr id="211" name="Google Shape;211;gcec7c15857_0_12"/>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12" name="Google Shape;212;gcec7c15857_0_12"/>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11</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13" name="Google Shape;213;gcec7c15857_0_12"/>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14" name="Google Shape;214;gcec7c15857_0_12"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15" name="Google Shape;215;gcec7c15857_0_12"/>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3" name="Picture 2">
            <a:extLst>
              <a:ext uri="{FF2B5EF4-FFF2-40B4-BE49-F238E27FC236}">
                <a16:creationId xmlns:a16="http://schemas.microsoft.com/office/drawing/2014/main" id="{B8817D22-6C6F-45FF-9BBE-5723E38713C9}"/>
              </a:ext>
            </a:extLst>
          </p:cNvPr>
          <p:cNvPicPr>
            <a:picLocks noChangeAspect="1"/>
          </p:cNvPicPr>
          <p:nvPr/>
        </p:nvPicPr>
        <p:blipFill>
          <a:blip r:embed="rId5"/>
          <a:stretch>
            <a:fillRect/>
          </a:stretch>
        </p:blipFill>
        <p:spPr>
          <a:xfrm>
            <a:off x="4113790" y="2043492"/>
            <a:ext cx="3544199" cy="3847678"/>
          </a:xfrm>
          <a:prstGeom prst="rect">
            <a:avLst/>
          </a:prstGeom>
        </p:spPr>
      </p:pic>
      <p:sp>
        <p:nvSpPr>
          <p:cNvPr id="4" name="TextBox 3">
            <a:extLst>
              <a:ext uri="{FF2B5EF4-FFF2-40B4-BE49-F238E27FC236}">
                <a16:creationId xmlns:a16="http://schemas.microsoft.com/office/drawing/2014/main" id="{4DEED2C1-625B-49B9-96BA-749DEE34FA42}"/>
              </a:ext>
            </a:extLst>
          </p:cNvPr>
          <p:cNvSpPr txBox="1"/>
          <p:nvPr/>
        </p:nvSpPr>
        <p:spPr>
          <a:xfrm>
            <a:off x="376247" y="1192084"/>
            <a:ext cx="6505307" cy="400110"/>
          </a:xfrm>
          <a:prstGeom prst="rect">
            <a:avLst/>
          </a:prstGeom>
          <a:noFill/>
        </p:spPr>
        <p:txBody>
          <a:bodyPr wrap="none" rtlCol="0">
            <a:spAutoFit/>
          </a:bodyPr>
          <a:lstStyle/>
          <a:p>
            <a:r>
              <a:rPr lang="en-US" sz="2000" dirty="0"/>
              <a:t>All the atoms “feel” everybody else    They are charged*</a:t>
            </a:r>
          </a:p>
        </p:txBody>
      </p:sp>
      <p:cxnSp>
        <p:nvCxnSpPr>
          <p:cNvPr id="6" name="Straight Arrow Connector 5">
            <a:extLst>
              <a:ext uri="{FF2B5EF4-FFF2-40B4-BE49-F238E27FC236}">
                <a16:creationId xmlns:a16="http://schemas.microsoft.com/office/drawing/2014/main" id="{CEC86AC4-7EED-46FF-9C8C-B6F147695D16}"/>
              </a:ext>
            </a:extLst>
          </p:cNvPr>
          <p:cNvCxnSpPr>
            <a:cxnSpLocks/>
          </p:cNvCxnSpPr>
          <p:nvPr/>
        </p:nvCxnSpPr>
        <p:spPr>
          <a:xfrm>
            <a:off x="4433455" y="1403927"/>
            <a:ext cx="16625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D92197B-841B-4F05-BFE0-62057ADFAC08}"/>
              </a:ext>
            </a:extLst>
          </p:cNvPr>
          <p:cNvSpPr txBox="1"/>
          <p:nvPr/>
        </p:nvSpPr>
        <p:spPr>
          <a:xfrm>
            <a:off x="177250" y="5957174"/>
            <a:ext cx="2611612" cy="307777"/>
          </a:xfrm>
          <a:prstGeom prst="rect">
            <a:avLst/>
          </a:prstGeom>
          <a:noFill/>
        </p:spPr>
        <p:txBody>
          <a:bodyPr wrap="none" rtlCol="0">
            <a:spAutoFit/>
          </a:bodyPr>
          <a:lstStyle/>
          <a:p>
            <a:r>
              <a:rPr lang="en-US" dirty="0"/>
              <a:t>*Like charges repel each other</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cec7c15857_0_24"/>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5" name="Google Shape;225;gcec7c15857_0_24"/>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you control them?</a:t>
            </a:r>
            <a:endParaRPr sz="1400" b="0" i="0" u="none" strike="noStrike" cap="none" dirty="0">
              <a:solidFill>
                <a:srgbClr val="000000"/>
              </a:solidFill>
              <a:latin typeface="Arial"/>
              <a:ea typeface="Arial"/>
              <a:cs typeface="Arial"/>
              <a:sym typeface="Arial"/>
            </a:endParaRPr>
          </a:p>
        </p:txBody>
      </p:sp>
      <p:sp>
        <p:nvSpPr>
          <p:cNvPr id="226" name="Google Shape;226;gcec7c15857_0_24"/>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7" name="Google Shape;227;gcec7c15857_0_24"/>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28" name="Google Shape;228;gcec7c15857_0_24"/>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29" name="Google Shape;229;gcec7c15857_0_24"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30" name="Google Shape;230;gcec7c15857_0_24"/>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8" name="Google Shape;232;gcec7c15857_0_24">
            <a:extLst>
              <a:ext uri="{FF2B5EF4-FFF2-40B4-BE49-F238E27FC236}">
                <a16:creationId xmlns:a16="http://schemas.microsoft.com/office/drawing/2014/main" id="{B0B666D2-9CF6-4CA9-85A9-07385C32CB1F}"/>
              </a:ext>
            </a:extLst>
          </p:cNvPr>
          <p:cNvSpPr txBox="1"/>
          <p:nvPr/>
        </p:nvSpPr>
        <p:spPr>
          <a:xfrm>
            <a:off x="177250" y="804986"/>
            <a:ext cx="9118389" cy="132340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800"/>
              </a:spcAft>
              <a:buNone/>
            </a:pPr>
            <a:r>
              <a:rPr lang="en-US" sz="2200" dirty="0">
                <a:latin typeface="Calibri"/>
                <a:ea typeface="Calibri"/>
                <a:cs typeface="Calibri"/>
                <a:sym typeface="Calibri"/>
              </a:rPr>
              <a:t>Single qubit gates allows the control of “how much” 0 or 1 each qubit have.</a:t>
            </a:r>
          </a:p>
          <a:p>
            <a:pPr marL="0" lvl="0" indent="0" algn="l" rtl="0">
              <a:spcBef>
                <a:spcPts val="0"/>
              </a:spcBef>
              <a:spcAft>
                <a:spcPts val="1800"/>
              </a:spcAft>
              <a:buNone/>
            </a:pPr>
            <a:r>
              <a:rPr lang="en-US" sz="2200" dirty="0">
                <a:latin typeface="Calibri"/>
                <a:ea typeface="Calibri"/>
                <a:cs typeface="Calibri"/>
                <a:sym typeface="Calibri"/>
              </a:rPr>
              <a:t>Trapped ion qubits are pretty much two level systems for practical purposes*</a:t>
            </a:r>
            <a:endParaRPr sz="2200" dirty="0">
              <a:latin typeface="Calibri"/>
              <a:ea typeface="Calibri"/>
              <a:cs typeface="Calibri"/>
              <a:sym typeface="Calibri"/>
            </a:endParaRPr>
          </a:p>
        </p:txBody>
      </p:sp>
      <p:sp>
        <p:nvSpPr>
          <p:cNvPr id="3" name="TextBox 2">
            <a:extLst>
              <a:ext uri="{FF2B5EF4-FFF2-40B4-BE49-F238E27FC236}">
                <a16:creationId xmlns:a16="http://schemas.microsoft.com/office/drawing/2014/main" id="{DCE2F267-4BF4-4757-93C6-114E7CC14194}"/>
              </a:ext>
            </a:extLst>
          </p:cNvPr>
          <p:cNvSpPr txBox="1"/>
          <p:nvPr/>
        </p:nvSpPr>
        <p:spPr>
          <a:xfrm>
            <a:off x="88951" y="6036532"/>
            <a:ext cx="2850460" cy="307777"/>
          </a:xfrm>
          <a:prstGeom prst="rect">
            <a:avLst/>
          </a:prstGeom>
          <a:noFill/>
        </p:spPr>
        <p:txBody>
          <a:bodyPr wrap="none" rtlCol="0">
            <a:spAutoFit/>
          </a:bodyPr>
          <a:lstStyle/>
          <a:p>
            <a:r>
              <a:rPr lang="en-US" dirty="0"/>
              <a:t>Up to really good approximations!</a:t>
            </a:r>
          </a:p>
        </p:txBody>
      </p:sp>
      <p:sp>
        <p:nvSpPr>
          <p:cNvPr id="20" name="Text Box 24">
            <a:extLst>
              <a:ext uri="{FF2B5EF4-FFF2-40B4-BE49-F238E27FC236}">
                <a16:creationId xmlns:a16="http://schemas.microsoft.com/office/drawing/2014/main" id="{A41FB774-248B-4385-877F-B38DC3D3AF04}"/>
              </a:ext>
            </a:extLst>
          </p:cNvPr>
          <p:cNvSpPr txBox="1">
            <a:spLocks noChangeArrowheads="1"/>
          </p:cNvSpPr>
          <p:nvPr/>
        </p:nvSpPr>
        <p:spPr bwMode="auto">
          <a:xfrm>
            <a:off x="1800956" y="3180185"/>
            <a:ext cx="1197764" cy="400110"/>
          </a:xfrm>
          <a:prstGeom prst="rect">
            <a:avLst/>
          </a:prstGeom>
          <a:noFill/>
          <a:ln w="9525">
            <a:noFill/>
            <a:miter lim="800000"/>
            <a:headEnd/>
            <a:tailEnd/>
          </a:ln>
          <a:effectLst/>
        </p:spPr>
        <p:txBody>
          <a:bodyPr wrap="none">
            <a:spAutoFit/>
          </a:bodyPr>
          <a:lstStyle/>
          <a:p>
            <a:r>
              <a:rPr lang="en-US" dirty="0" err="1">
                <a:solidFill>
                  <a:srgbClr val="000000"/>
                </a:solidFill>
                <a:latin typeface="Times New Roman" pitchFamily="18" charset="0"/>
              </a:rPr>
              <a:t>Prob</a:t>
            </a:r>
            <a:r>
              <a:rPr lang="en-US" dirty="0">
                <a:solidFill>
                  <a:srgbClr val="000000"/>
                </a:solidFill>
                <a:latin typeface="Times New Roman" pitchFamily="18" charset="0"/>
              </a:rPr>
              <a:t>(</a:t>
            </a:r>
            <a:r>
              <a:rPr lang="en-US" dirty="0">
                <a:solidFill>
                  <a:srgbClr val="000000"/>
                </a:solidFill>
                <a:latin typeface="Times New Roman" pitchFamily="18" charset="0"/>
                <a:sym typeface="Symbol" pitchFamily="18" charset="2"/>
              </a:rPr>
              <a:t>|</a:t>
            </a:r>
            <a:r>
              <a:rPr lang="en-US" dirty="0">
                <a:solidFill>
                  <a:srgbClr val="000000"/>
                </a:solidFill>
                <a:latin typeface="Times New Roman" pitchFamily="18" charset="0"/>
              </a:rPr>
              <a:t>)</a:t>
            </a:r>
          </a:p>
        </p:txBody>
      </p:sp>
      <p:sp>
        <p:nvSpPr>
          <p:cNvPr id="21" name="Line 25">
            <a:extLst>
              <a:ext uri="{FF2B5EF4-FFF2-40B4-BE49-F238E27FC236}">
                <a16:creationId xmlns:a16="http://schemas.microsoft.com/office/drawing/2014/main" id="{B61A898D-AEEF-441C-AF66-E08DAF81CA65}"/>
              </a:ext>
            </a:extLst>
          </p:cNvPr>
          <p:cNvSpPr>
            <a:spLocks noChangeShapeType="1"/>
          </p:cNvSpPr>
          <p:nvPr/>
        </p:nvSpPr>
        <p:spPr bwMode="auto">
          <a:xfrm>
            <a:off x="2376445" y="5471012"/>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2" name="Line 26">
            <a:extLst>
              <a:ext uri="{FF2B5EF4-FFF2-40B4-BE49-F238E27FC236}">
                <a16:creationId xmlns:a16="http://schemas.microsoft.com/office/drawing/2014/main" id="{7AAC566E-5836-4F5D-8FC4-ED677B01AEB7}"/>
              </a:ext>
            </a:extLst>
          </p:cNvPr>
          <p:cNvSpPr>
            <a:spLocks noChangeShapeType="1"/>
          </p:cNvSpPr>
          <p:nvPr/>
        </p:nvSpPr>
        <p:spPr bwMode="auto">
          <a:xfrm>
            <a:off x="2376445" y="5090012"/>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3" name="Line 27">
            <a:extLst>
              <a:ext uri="{FF2B5EF4-FFF2-40B4-BE49-F238E27FC236}">
                <a16:creationId xmlns:a16="http://schemas.microsoft.com/office/drawing/2014/main" id="{C11E3630-7B8E-4214-98CF-74B7DAC0548A}"/>
              </a:ext>
            </a:extLst>
          </p:cNvPr>
          <p:cNvSpPr>
            <a:spLocks noChangeShapeType="1"/>
          </p:cNvSpPr>
          <p:nvPr/>
        </p:nvSpPr>
        <p:spPr bwMode="auto">
          <a:xfrm>
            <a:off x="2376445" y="4709012"/>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4" name="Line 28">
            <a:extLst>
              <a:ext uri="{FF2B5EF4-FFF2-40B4-BE49-F238E27FC236}">
                <a16:creationId xmlns:a16="http://schemas.microsoft.com/office/drawing/2014/main" id="{EE873CCD-E0A8-4641-8319-A9FCA923D68A}"/>
              </a:ext>
            </a:extLst>
          </p:cNvPr>
          <p:cNvSpPr>
            <a:spLocks noChangeShapeType="1"/>
          </p:cNvSpPr>
          <p:nvPr/>
        </p:nvSpPr>
        <p:spPr bwMode="auto">
          <a:xfrm>
            <a:off x="2376445" y="4318487"/>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5" name="Line 29">
            <a:extLst>
              <a:ext uri="{FF2B5EF4-FFF2-40B4-BE49-F238E27FC236}">
                <a16:creationId xmlns:a16="http://schemas.microsoft.com/office/drawing/2014/main" id="{F053A46E-C50A-408C-996E-F41EE29F5372}"/>
              </a:ext>
            </a:extLst>
          </p:cNvPr>
          <p:cNvSpPr>
            <a:spLocks noChangeShapeType="1"/>
          </p:cNvSpPr>
          <p:nvPr/>
        </p:nvSpPr>
        <p:spPr bwMode="auto">
          <a:xfrm>
            <a:off x="2376445" y="3937487"/>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6" name="Line 30">
            <a:extLst>
              <a:ext uri="{FF2B5EF4-FFF2-40B4-BE49-F238E27FC236}">
                <a16:creationId xmlns:a16="http://schemas.microsoft.com/office/drawing/2014/main" id="{49CF636C-797A-48D2-B7F1-6DB79AA7094F}"/>
              </a:ext>
            </a:extLst>
          </p:cNvPr>
          <p:cNvSpPr>
            <a:spLocks noChangeShapeType="1"/>
          </p:cNvSpPr>
          <p:nvPr/>
        </p:nvSpPr>
        <p:spPr bwMode="auto">
          <a:xfrm>
            <a:off x="2376445" y="3556487"/>
            <a:ext cx="38100" cy="1587"/>
          </a:xfrm>
          <a:prstGeom prst="line">
            <a:avLst/>
          </a:prstGeom>
          <a:noFill/>
          <a:ln w="0">
            <a:solidFill>
              <a:srgbClr val="000000"/>
            </a:solidFill>
            <a:round/>
            <a:headEnd/>
            <a:tailEnd/>
          </a:ln>
        </p:spPr>
        <p:txBody>
          <a:bodyPr/>
          <a:lstStyle/>
          <a:p>
            <a:endParaRPr lang="en-US">
              <a:solidFill>
                <a:srgbClr val="000000"/>
              </a:solidFill>
            </a:endParaRPr>
          </a:p>
        </p:txBody>
      </p:sp>
      <p:sp>
        <p:nvSpPr>
          <p:cNvPr id="27" name="Freeform 31">
            <a:extLst>
              <a:ext uri="{FF2B5EF4-FFF2-40B4-BE49-F238E27FC236}">
                <a16:creationId xmlns:a16="http://schemas.microsoft.com/office/drawing/2014/main" id="{07BD2D45-C1EA-4E12-A13D-F9AA8F823EC7}"/>
              </a:ext>
            </a:extLst>
          </p:cNvPr>
          <p:cNvSpPr>
            <a:spLocks/>
          </p:cNvSpPr>
          <p:nvPr/>
        </p:nvSpPr>
        <p:spPr bwMode="auto">
          <a:xfrm>
            <a:off x="2405020" y="5442437"/>
            <a:ext cx="57150" cy="57150"/>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 name="Rectangle 32">
            <a:extLst>
              <a:ext uri="{FF2B5EF4-FFF2-40B4-BE49-F238E27FC236}">
                <a16:creationId xmlns:a16="http://schemas.microsoft.com/office/drawing/2014/main" id="{4C3CB5BA-FF5F-4D49-BB82-44AD3EA406AC}"/>
              </a:ext>
            </a:extLst>
          </p:cNvPr>
          <p:cNvSpPr>
            <a:spLocks noChangeArrowheads="1"/>
          </p:cNvSpPr>
          <p:nvPr/>
        </p:nvSpPr>
        <p:spPr bwMode="auto">
          <a:xfrm>
            <a:off x="2239920" y="5394812"/>
            <a:ext cx="84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sz="1200">
              <a:solidFill>
                <a:srgbClr val="000000"/>
              </a:solidFill>
              <a:latin typeface="Comic Sans MS" pitchFamily="66" charset="0"/>
            </a:endParaRPr>
          </a:p>
        </p:txBody>
      </p:sp>
      <p:sp>
        <p:nvSpPr>
          <p:cNvPr id="29" name="Rectangle 33">
            <a:extLst>
              <a:ext uri="{FF2B5EF4-FFF2-40B4-BE49-F238E27FC236}">
                <a16:creationId xmlns:a16="http://schemas.microsoft.com/office/drawing/2014/main" id="{6207445B-679A-4DD7-98EE-09E0BE111B82}"/>
              </a:ext>
            </a:extLst>
          </p:cNvPr>
          <p:cNvSpPr>
            <a:spLocks noChangeArrowheads="1"/>
          </p:cNvSpPr>
          <p:nvPr/>
        </p:nvSpPr>
        <p:spPr bwMode="auto">
          <a:xfrm>
            <a:off x="2135145" y="5013812"/>
            <a:ext cx="211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0.2</a:t>
            </a:r>
            <a:endParaRPr lang="en-US" sz="1200">
              <a:solidFill>
                <a:srgbClr val="000000"/>
              </a:solidFill>
              <a:latin typeface="Comic Sans MS" pitchFamily="66" charset="0"/>
            </a:endParaRPr>
          </a:p>
        </p:txBody>
      </p:sp>
      <p:sp>
        <p:nvSpPr>
          <p:cNvPr id="30" name="Rectangle 34">
            <a:extLst>
              <a:ext uri="{FF2B5EF4-FFF2-40B4-BE49-F238E27FC236}">
                <a16:creationId xmlns:a16="http://schemas.microsoft.com/office/drawing/2014/main" id="{0373701C-9BFF-487A-8F71-BC0118E85599}"/>
              </a:ext>
            </a:extLst>
          </p:cNvPr>
          <p:cNvSpPr>
            <a:spLocks noChangeArrowheads="1"/>
          </p:cNvSpPr>
          <p:nvPr/>
        </p:nvSpPr>
        <p:spPr bwMode="auto">
          <a:xfrm>
            <a:off x="2135145" y="4632812"/>
            <a:ext cx="211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0.4</a:t>
            </a:r>
            <a:endParaRPr lang="en-US" sz="1200">
              <a:solidFill>
                <a:srgbClr val="000000"/>
              </a:solidFill>
              <a:latin typeface="Comic Sans MS" pitchFamily="66" charset="0"/>
            </a:endParaRPr>
          </a:p>
        </p:txBody>
      </p:sp>
      <p:sp>
        <p:nvSpPr>
          <p:cNvPr id="31" name="Rectangle 35">
            <a:extLst>
              <a:ext uri="{FF2B5EF4-FFF2-40B4-BE49-F238E27FC236}">
                <a16:creationId xmlns:a16="http://schemas.microsoft.com/office/drawing/2014/main" id="{00E998B3-4937-49E6-8467-2ECDDD6130C5}"/>
              </a:ext>
            </a:extLst>
          </p:cNvPr>
          <p:cNvSpPr>
            <a:spLocks noChangeArrowheads="1"/>
          </p:cNvSpPr>
          <p:nvPr/>
        </p:nvSpPr>
        <p:spPr bwMode="auto">
          <a:xfrm>
            <a:off x="2135145" y="4242287"/>
            <a:ext cx="211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0.6</a:t>
            </a:r>
            <a:endParaRPr lang="en-US" sz="1200">
              <a:solidFill>
                <a:srgbClr val="000000"/>
              </a:solidFill>
              <a:latin typeface="Comic Sans MS" pitchFamily="66" charset="0"/>
            </a:endParaRPr>
          </a:p>
        </p:txBody>
      </p:sp>
      <p:sp>
        <p:nvSpPr>
          <p:cNvPr id="32" name="Rectangle 36">
            <a:extLst>
              <a:ext uri="{FF2B5EF4-FFF2-40B4-BE49-F238E27FC236}">
                <a16:creationId xmlns:a16="http://schemas.microsoft.com/office/drawing/2014/main" id="{28A50763-386F-46F2-B598-1FE3A43F6176}"/>
              </a:ext>
            </a:extLst>
          </p:cNvPr>
          <p:cNvSpPr>
            <a:spLocks noChangeArrowheads="1"/>
          </p:cNvSpPr>
          <p:nvPr/>
        </p:nvSpPr>
        <p:spPr bwMode="auto">
          <a:xfrm>
            <a:off x="2135145" y="3861287"/>
            <a:ext cx="211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0.8</a:t>
            </a:r>
            <a:endParaRPr lang="en-US" sz="1200">
              <a:solidFill>
                <a:srgbClr val="000000"/>
              </a:solidFill>
              <a:latin typeface="Comic Sans MS" pitchFamily="66" charset="0"/>
            </a:endParaRPr>
          </a:p>
        </p:txBody>
      </p:sp>
      <p:sp>
        <p:nvSpPr>
          <p:cNvPr id="33" name="Rectangle 37">
            <a:extLst>
              <a:ext uri="{FF2B5EF4-FFF2-40B4-BE49-F238E27FC236}">
                <a16:creationId xmlns:a16="http://schemas.microsoft.com/office/drawing/2014/main" id="{7220815F-3696-4AAF-9020-789825D4391B}"/>
              </a:ext>
            </a:extLst>
          </p:cNvPr>
          <p:cNvSpPr>
            <a:spLocks noChangeArrowheads="1"/>
          </p:cNvSpPr>
          <p:nvPr/>
        </p:nvSpPr>
        <p:spPr bwMode="auto">
          <a:xfrm>
            <a:off x="2239920" y="3480287"/>
            <a:ext cx="84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a:t>
            </a:r>
            <a:endParaRPr lang="en-US" sz="1200">
              <a:solidFill>
                <a:srgbClr val="000000"/>
              </a:solidFill>
              <a:latin typeface="Comic Sans MS" pitchFamily="66" charset="0"/>
            </a:endParaRPr>
          </a:p>
        </p:txBody>
      </p:sp>
      <p:sp>
        <p:nvSpPr>
          <p:cNvPr id="34" name="Rectangle 38">
            <a:extLst>
              <a:ext uri="{FF2B5EF4-FFF2-40B4-BE49-F238E27FC236}">
                <a16:creationId xmlns:a16="http://schemas.microsoft.com/office/drawing/2014/main" id="{31D9A409-3474-4DB7-85B9-4F96347B30E5}"/>
              </a:ext>
            </a:extLst>
          </p:cNvPr>
          <p:cNvSpPr>
            <a:spLocks noChangeArrowheads="1"/>
          </p:cNvSpPr>
          <p:nvPr/>
        </p:nvSpPr>
        <p:spPr bwMode="auto">
          <a:xfrm>
            <a:off x="2385970" y="5639287"/>
            <a:ext cx="84137"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0</a:t>
            </a:r>
            <a:endParaRPr lang="en-US" sz="1200">
              <a:solidFill>
                <a:srgbClr val="000000"/>
              </a:solidFill>
              <a:latin typeface="Comic Sans MS" pitchFamily="66" charset="0"/>
            </a:endParaRPr>
          </a:p>
        </p:txBody>
      </p:sp>
      <p:sp>
        <p:nvSpPr>
          <p:cNvPr id="35" name="Rectangle 39">
            <a:extLst>
              <a:ext uri="{FF2B5EF4-FFF2-40B4-BE49-F238E27FC236}">
                <a16:creationId xmlns:a16="http://schemas.microsoft.com/office/drawing/2014/main" id="{7EA88F34-361D-4188-86AD-0A576A98F9A5}"/>
              </a:ext>
            </a:extLst>
          </p:cNvPr>
          <p:cNvSpPr>
            <a:spLocks noChangeArrowheads="1"/>
          </p:cNvSpPr>
          <p:nvPr/>
        </p:nvSpPr>
        <p:spPr bwMode="auto">
          <a:xfrm>
            <a:off x="3224170" y="5639287"/>
            <a:ext cx="168275"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50</a:t>
            </a:r>
            <a:endParaRPr lang="en-US" sz="1200">
              <a:solidFill>
                <a:srgbClr val="000000"/>
              </a:solidFill>
              <a:latin typeface="Comic Sans MS" pitchFamily="66" charset="0"/>
            </a:endParaRPr>
          </a:p>
        </p:txBody>
      </p:sp>
      <p:sp>
        <p:nvSpPr>
          <p:cNvPr id="36" name="Rectangle 40">
            <a:extLst>
              <a:ext uri="{FF2B5EF4-FFF2-40B4-BE49-F238E27FC236}">
                <a16:creationId xmlns:a16="http://schemas.microsoft.com/office/drawing/2014/main" id="{4DDCFF17-5310-45E7-A75C-D2D107541FDB}"/>
              </a:ext>
            </a:extLst>
          </p:cNvPr>
          <p:cNvSpPr>
            <a:spLocks noChangeArrowheads="1"/>
          </p:cNvSpPr>
          <p:nvPr/>
        </p:nvSpPr>
        <p:spPr bwMode="auto">
          <a:xfrm>
            <a:off x="4062370"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100</a:t>
            </a:r>
            <a:endParaRPr lang="en-US" sz="1200">
              <a:solidFill>
                <a:srgbClr val="000000"/>
              </a:solidFill>
              <a:latin typeface="Comic Sans MS" pitchFamily="66" charset="0"/>
            </a:endParaRPr>
          </a:p>
        </p:txBody>
      </p:sp>
      <p:sp>
        <p:nvSpPr>
          <p:cNvPr id="37" name="Rectangle 41">
            <a:extLst>
              <a:ext uri="{FF2B5EF4-FFF2-40B4-BE49-F238E27FC236}">
                <a16:creationId xmlns:a16="http://schemas.microsoft.com/office/drawing/2014/main" id="{7297CCAA-2355-43F6-AC23-8686E11F19FC}"/>
              </a:ext>
            </a:extLst>
          </p:cNvPr>
          <p:cNvSpPr>
            <a:spLocks noChangeArrowheads="1"/>
          </p:cNvSpPr>
          <p:nvPr/>
        </p:nvSpPr>
        <p:spPr bwMode="auto">
          <a:xfrm>
            <a:off x="4938670"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150</a:t>
            </a:r>
            <a:endParaRPr lang="en-US" sz="1200">
              <a:solidFill>
                <a:srgbClr val="000000"/>
              </a:solidFill>
              <a:latin typeface="Comic Sans MS" pitchFamily="66" charset="0"/>
            </a:endParaRPr>
          </a:p>
        </p:txBody>
      </p:sp>
      <p:sp>
        <p:nvSpPr>
          <p:cNvPr id="38" name="Rectangle 42">
            <a:extLst>
              <a:ext uri="{FF2B5EF4-FFF2-40B4-BE49-F238E27FC236}">
                <a16:creationId xmlns:a16="http://schemas.microsoft.com/office/drawing/2014/main" id="{EAF90471-54FD-4AA6-B816-5A197766A716}"/>
              </a:ext>
            </a:extLst>
          </p:cNvPr>
          <p:cNvSpPr>
            <a:spLocks noChangeArrowheads="1"/>
          </p:cNvSpPr>
          <p:nvPr/>
        </p:nvSpPr>
        <p:spPr bwMode="auto">
          <a:xfrm>
            <a:off x="5814970"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200</a:t>
            </a:r>
            <a:endParaRPr lang="en-US" sz="1200">
              <a:solidFill>
                <a:srgbClr val="000000"/>
              </a:solidFill>
              <a:latin typeface="Comic Sans MS" pitchFamily="66" charset="0"/>
            </a:endParaRPr>
          </a:p>
        </p:txBody>
      </p:sp>
      <p:sp>
        <p:nvSpPr>
          <p:cNvPr id="39" name="Rectangle 43">
            <a:extLst>
              <a:ext uri="{FF2B5EF4-FFF2-40B4-BE49-F238E27FC236}">
                <a16:creationId xmlns:a16="http://schemas.microsoft.com/office/drawing/2014/main" id="{8D9CA86E-A8DB-470C-A49A-4B5605588E43}"/>
              </a:ext>
            </a:extLst>
          </p:cNvPr>
          <p:cNvSpPr>
            <a:spLocks noChangeArrowheads="1"/>
          </p:cNvSpPr>
          <p:nvPr/>
        </p:nvSpPr>
        <p:spPr bwMode="auto">
          <a:xfrm>
            <a:off x="6681745"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250</a:t>
            </a:r>
            <a:endParaRPr lang="en-US" sz="1200">
              <a:solidFill>
                <a:srgbClr val="000000"/>
              </a:solidFill>
              <a:latin typeface="Comic Sans MS" pitchFamily="66" charset="0"/>
            </a:endParaRPr>
          </a:p>
        </p:txBody>
      </p:sp>
      <p:sp>
        <p:nvSpPr>
          <p:cNvPr id="40" name="Rectangle 44">
            <a:extLst>
              <a:ext uri="{FF2B5EF4-FFF2-40B4-BE49-F238E27FC236}">
                <a16:creationId xmlns:a16="http://schemas.microsoft.com/office/drawing/2014/main" id="{0E9A8FCB-F215-45B0-BB4B-8BF298E24C38}"/>
              </a:ext>
            </a:extLst>
          </p:cNvPr>
          <p:cNvSpPr>
            <a:spLocks noChangeArrowheads="1"/>
          </p:cNvSpPr>
          <p:nvPr/>
        </p:nvSpPr>
        <p:spPr bwMode="auto">
          <a:xfrm>
            <a:off x="7558045"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300</a:t>
            </a:r>
            <a:endParaRPr lang="en-US" sz="1200">
              <a:solidFill>
                <a:srgbClr val="000000"/>
              </a:solidFill>
              <a:latin typeface="Comic Sans MS" pitchFamily="66" charset="0"/>
            </a:endParaRPr>
          </a:p>
        </p:txBody>
      </p:sp>
      <p:sp>
        <p:nvSpPr>
          <p:cNvPr id="41" name="Rectangle 45">
            <a:extLst>
              <a:ext uri="{FF2B5EF4-FFF2-40B4-BE49-F238E27FC236}">
                <a16:creationId xmlns:a16="http://schemas.microsoft.com/office/drawing/2014/main" id="{558AE237-FB83-49AC-9273-BE8DF6B3484A}"/>
              </a:ext>
            </a:extLst>
          </p:cNvPr>
          <p:cNvSpPr>
            <a:spLocks noChangeArrowheads="1"/>
          </p:cNvSpPr>
          <p:nvPr/>
        </p:nvSpPr>
        <p:spPr bwMode="auto">
          <a:xfrm>
            <a:off x="8424820"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350</a:t>
            </a:r>
            <a:endParaRPr lang="en-US" sz="1200">
              <a:solidFill>
                <a:srgbClr val="000000"/>
              </a:solidFill>
              <a:latin typeface="Comic Sans MS" pitchFamily="66" charset="0"/>
            </a:endParaRPr>
          </a:p>
        </p:txBody>
      </p:sp>
      <p:sp>
        <p:nvSpPr>
          <p:cNvPr id="42" name="Rectangle 46">
            <a:extLst>
              <a:ext uri="{FF2B5EF4-FFF2-40B4-BE49-F238E27FC236}">
                <a16:creationId xmlns:a16="http://schemas.microsoft.com/office/drawing/2014/main" id="{61623610-9421-484D-A395-6AD3C83B98E1}"/>
              </a:ext>
            </a:extLst>
          </p:cNvPr>
          <p:cNvSpPr>
            <a:spLocks noChangeArrowheads="1"/>
          </p:cNvSpPr>
          <p:nvPr/>
        </p:nvSpPr>
        <p:spPr bwMode="auto">
          <a:xfrm>
            <a:off x="9301120" y="5639287"/>
            <a:ext cx="252412" cy="182562"/>
          </a:xfrm>
          <a:prstGeom prst="rect">
            <a:avLst/>
          </a:prstGeom>
          <a:noFill/>
          <a:ln w="9525">
            <a:noFill/>
            <a:miter lim="800000"/>
            <a:headEnd/>
            <a:tailEnd/>
          </a:ln>
        </p:spPr>
        <p:txBody>
          <a:bodyPr wrap="none" lIns="0" tIns="0" rIns="0" bIns="0">
            <a:spAutoFit/>
          </a:bodyPr>
          <a:lstStyle/>
          <a:p>
            <a:r>
              <a:rPr lang="en-US" sz="1200">
                <a:solidFill>
                  <a:srgbClr val="000000"/>
                </a:solidFill>
                <a:latin typeface="Arial" charset="0"/>
              </a:rPr>
              <a:t>400</a:t>
            </a:r>
            <a:endParaRPr lang="en-US" sz="1200">
              <a:solidFill>
                <a:srgbClr val="000000"/>
              </a:solidFill>
              <a:latin typeface="Comic Sans MS" pitchFamily="66" charset="0"/>
            </a:endParaRPr>
          </a:p>
        </p:txBody>
      </p:sp>
      <p:grpSp>
        <p:nvGrpSpPr>
          <p:cNvPr id="43" name="Group 47">
            <a:extLst>
              <a:ext uri="{FF2B5EF4-FFF2-40B4-BE49-F238E27FC236}">
                <a16:creationId xmlns:a16="http://schemas.microsoft.com/office/drawing/2014/main" id="{C06E0F93-DB67-4179-9AE8-736264649ED4}"/>
              </a:ext>
            </a:extLst>
          </p:cNvPr>
          <p:cNvGrpSpPr>
            <a:grpSpLocks/>
          </p:cNvGrpSpPr>
          <p:nvPr/>
        </p:nvGrpSpPr>
        <p:grpSpPr bwMode="auto">
          <a:xfrm>
            <a:off x="2414545" y="3527912"/>
            <a:ext cx="7010400" cy="1981200"/>
            <a:chOff x="743" y="1779"/>
            <a:chExt cx="4416" cy="1248"/>
          </a:xfrm>
        </p:grpSpPr>
        <p:sp>
          <p:nvSpPr>
            <p:cNvPr id="44" name="Line 48">
              <a:extLst>
                <a:ext uri="{FF2B5EF4-FFF2-40B4-BE49-F238E27FC236}">
                  <a16:creationId xmlns:a16="http://schemas.microsoft.com/office/drawing/2014/main" id="{9D0925D1-3A19-431F-97DB-D2C486BA854B}"/>
                </a:ext>
              </a:extLst>
            </p:cNvPr>
            <p:cNvSpPr>
              <a:spLocks noChangeShapeType="1"/>
            </p:cNvSpPr>
            <p:nvPr/>
          </p:nvSpPr>
          <p:spPr bwMode="auto">
            <a:xfrm>
              <a:off x="743" y="1797"/>
              <a:ext cx="1" cy="1206"/>
            </a:xfrm>
            <a:prstGeom prst="line">
              <a:avLst/>
            </a:prstGeom>
            <a:noFill/>
            <a:ln w="0">
              <a:solidFill>
                <a:srgbClr val="000000"/>
              </a:solidFill>
              <a:round/>
              <a:headEnd/>
              <a:tailEnd/>
            </a:ln>
          </p:spPr>
          <p:txBody>
            <a:bodyPr/>
            <a:lstStyle/>
            <a:p>
              <a:endParaRPr lang="en-US">
                <a:solidFill>
                  <a:srgbClr val="000000"/>
                </a:solidFill>
              </a:endParaRPr>
            </a:p>
          </p:txBody>
        </p:sp>
        <p:sp>
          <p:nvSpPr>
            <p:cNvPr id="45" name="Line 49">
              <a:extLst>
                <a:ext uri="{FF2B5EF4-FFF2-40B4-BE49-F238E27FC236}">
                  <a16:creationId xmlns:a16="http://schemas.microsoft.com/office/drawing/2014/main" id="{3EB62314-6A71-4E7D-A965-43B8127F6525}"/>
                </a:ext>
              </a:extLst>
            </p:cNvPr>
            <p:cNvSpPr>
              <a:spLocks noChangeShapeType="1"/>
            </p:cNvSpPr>
            <p:nvPr/>
          </p:nvSpPr>
          <p:spPr bwMode="auto">
            <a:xfrm flipV="1">
              <a:off x="743"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46" name="Line 50">
              <a:extLst>
                <a:ext uri="{FF2B5EF4-FFF2-40B4-BE49-F238E27FC236}">
                  <a16:creationId xmlns:a16="http://schemas.microsoft.com/office/drawing/2014/main" id="{5D96B60B-9FE7-4341-AC3A-EB1697DA7CCD}"/>
                </a:ext>
              </a:extLst>
            </p:cNvPr>
            <p:cNvSpPr>
              <a:spLocks noChangeShapeType="1"/>
            </p:cNvSpPr>
            <p:nvPr/>
          </p:nvSpPr>
          <p:spPr bwMode="auto">
            <a:xfrm flipV="1">
              <a:off x="1295"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47" name="Line 51">
              <a:extLst>
                <a:ext uri="{FF2B5EF4-FFF2-40B4-BE49-F238E27FC236}">
                  <a16:creationId xmlns:a16="http://schemas.microsoft.com/office/drawing/2014/main" id="{30998CC1-EDA5-462C-B866-CFC4CC763E42}"/>
                </a:ext>
              </a:extLst>
            </p:cNvPr>
            <p:cNvSpPr>
              <a:spLocks noChangeShapeType="1"/>
            </p:cNvSpPr>
            <p:nvPr/>
          </p:nvSpPr>
          <p:spPr bwMode="auto">
            <a:xfrm flipV="1">
              <a:off x="1841"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48" name="Line 52">
              <a:extLst>
                <a:ext uri="{FF2B5EF4-FFF2-40B4-BE49-F238E27FC236}">
                  <a16:creationId xmlns:a16="http://schemas.microsoft.com/office/drawing/2014/main" id="{7F425F2B-27D2-4D42-B474-F89FBCB813F7}"/>
                </a:ext>
              </a:extLst>
            </p:cNvPr>
            <p:cNvSpPr>
              <a:spLocks noChangeShapeType="1"/>
            </p:cNvSpPr>
            <p:nvPr/>
          </p:nvSpPr>
          <p:spPr bwMode="auto">
            <a:xfrm flipV="1">
              <a:off x="2393"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49" name="Line 53">
              <a:extLst>
                <a:ext uri="{FF2B5EF4-FFF2-40B4-BE49-F238E27FC236}">
                  <a16:creationId xmlns:a16="http://schemas.microsoft.com/office/drawing/2014/main" id="{FDE992B1-7E4C-4EAE-A3BB-6037C4FDDD90}"/>
                </a:ext>
              </a:extLst>
            </p:cNvPr>
            <p:cNvSpPr>
              <a:spLocks noChangeShapeType="1"/>
            </p:cNvSpPr>
            <p:nvPr/>
          </p:nvSpPr>
          <p:spPr bwMode="auto">
            <a:xfrm flipV="1">
              <a:off x="2945"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50" name="Line 54">
              <a:extLst>
                <a:ext uri="{FF2B5EF4-FFF2-40B4-BE49-F238E27FC236}">
                  <a16:creationId xmlns:a16="http://schemas.microsoft.com/office/drawing/2014/main" id="{B049C07C-44B5-42D9-8B69-52EFD1DBB386}"/>
                </a:ext>
              </a:extLst>
            </p:cNvPr>
            <p:cNvSpPr>
              <a:spLocks noChangeShapeType="1"/>
            </p:cNvSpPr>
            <p:nvPr/>
          </p:nvSpPr>
          <p:spPr bwMode="auto">
            <a:xfrm flipV="1">
              <a:off x="3491"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51" name="Line 55">
              <a:extLst>
                <a:ext uri="{FF2B5EF4-FFF2-40B4-BE49-F238E27FC236}">
                  <a16:creationId xmlns:a16="http://schemas.microsoft.com/office/drawing/2014/main" id="{865DB9B1-2631-4A3C-B651-05B541BF5E7E}"/>
                </a:ext>
              </a:extLst>
            </p:cNvPr>
            <p:cNvSpPr>
              <a:spLocks noChangeShapeType="1"/>
            </p:cNvSpPr>
            <p:nvPr/>
          </p:nvSpPr>
          <p:spPr bwMode="auto">
            <a:xfrm flipV="1">
              <a:off x="4043"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52" name="Line 56">
              <a:extLst>
                <a:ext uri="{FF2B5EF4-FFF2-40B4-BE49-F238E27FC236}">
                  <a16:creationId xmlns:a16="http://schemas.microsoft.com/office/drawing/2014/main" id="{6567AD49-7989-4A7B-B4C2-15FF74953584}"/>
                </a:ext>
              </a:extLst>
            </p:cNvPr>
            <p:cNvSpPr>
              <a:spLocks noChangeShapeType="1"/>
            </p:cNvSpPr>
            <p:nvPr/>
          </p:nvSpPr>
          <p:spPr bwMode="auto">
            <a:xfrm flipV="1">
              <a:off x="4589"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53" name="Line 57">
              <a:extLst>
                <a:ext uri="{FF2B5EF4-FFF2-40B4-BE49-F238E27FC236}">
                  <a16:creationId xmlns:a16="http://schemas.microsoft.com/office/drawing/2014/main" id="{495BA918-17B3-48A2-8AE9-3E6D488918CF}"/>
                </a:ext>
              </a:extLst>
            </p:cNvPr>
            <p:cNvSpPr>
              <a:spLocks noChangeShapeType="1"/>
            </p:cNvSpPr>
            <p:nvPr/>
          </p:nvSpPr>
          <p:spPr bwMode="auto">
            <a:xfrm flipV="1">
              <a:off x="5141" y="3003"/>
              <a:ext cx="1" cy="24"/>
            </a:xfrm>
            <a:prstGeom prst="line">
              <a:avLst/>
            </a:prstGeom>
            <a:noFill/>
            <a:ln w="0">
              <a:solidFill>
                <a:srgbClr val="000000"/>
              </a:solidFill>
              <a:round/>
              <a:headEnd/>
              <a:tailEnd/>
            </a:ln>
          </p:spPr>
          <p:txBody>
            <a:bodyPr/>
            <a:lstStyle/>
            <a:p>
              <a:endParaRPr lang="en-US">
                <a:solidFill>
                  <a:srgbClr val="000000"/>
                </a:solidFill>
              </a:endParaRPr>
            </a:p>
          </p:txBody>
        </p:sp>
        <p:sp>
          <p:nvSpPr>
            <p:cNvPr id="54" name="Freeform 58">
              <a:extLst>
                <a:ext uri="{FF2B5EF4-FFF2-40B4-BE49-F238E27FC236}">
                  <a16:creationId xmlns:a16="http://schemas.microsoft.com/office/drawing/2014/main" id="{80E08C30-DF30-49AD-8E89-8E31DFAA474A}"/>
                </a:ext>
              </a:extLst>
            </p:cNvPr>
            <p:cNvSpPr>
              <a:spLocks/>
            </p:cNvSpPr>
            <p:nvPr/>
          </p:nvSpPr>
          <p:spPr bwMode="auto">
            <a:xfrm>
              <a:off x="74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55" name="Freeform 59">
              <a:extLst>
                <a:ext uri="{FF2B5EF4-FFF2-40B4-BE49-F238E27FC236}">
                  <a16:creationId xmlns:a16="http://schemas.microsoft.com/office/drawing/2014/main" id="{F8D8D42E-A3DF-46D1-974E-E437837EA1F4}"/>
                </a:ext>
              </a:extLst>
            </p:cNvPr>
            <p:cNvSpPr>
              <a:spLocks/>
            </p:cNvSpPr>
            <p:nvPr/>
          </p:nvSpPr>
          <p:spPr bwMode="auto">
            <a:xfrm>
              <a:off x="75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56" name="Freeform 60">
              <a:extLst>
                <a:ext uri="{FF2B5EF4-FFF2-40B4-BE49-F238E27FC236}">
                  <a16:creationId xmlns:a16="http://schemas.microsoft.com/office/drawing/2014/main" id="{39733CBC-5BAD-4EE7-B151-1555DFF9C73A}"/>
                </a:ext>
              </a:extLst>
            </p:cNvPr>
            <p:cNvSpPr>
              <a:spLocks/>
            </p:cNvSpPr>
            <p:nvPr/>
          </p:nvSpPr>
          <p:spPr bwMode="auto">
            <a:xfrm>
              <a:off x="76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57" name="Freeform 61">
              <a:extLst>
                <a:ext uri="{FF2B5EF4-FFF2-40B4-BE49-F238E27FC236}">
                  <a16:creationId xmlns:a16="http://schemas.microsoft.com/office/drawing/2014/main" id="{27BD075D-1E89-4887-8838-861E2BD1A46B}"/>
                </a:ext>
              </a:extLst>
            </p:cNvPr>
            <p:cNvSpPr>
              <a:spLocks/>
            </p:cNvSpPr>
            <p:nvPr/>
          </p:nvSpPr>
          <p:spPr bwMode="auto">
            <a:xfrm>
              <a:off x="77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58" name="Freeform 62">
              <a:extLst>
                <a:ext uri="{FF2B5EF4-FFF2-40B4-BE49-F238E27FC236}">
                  <a16:creationId xmlns:a16="http://schemas.microsoft.com/office/drawing/2014/main" id="{369FAD37-8A30-4DA2-AB51-8C553A70662B}"/>
                </a:ext>
              </a:extLst>
            </p:cNvPr>
            <p:cNvSpPr>
              <a:spLocks/>
            </p:cNvSpPr>
            <p:nvPr/>
          </p:nvSpPr>
          <p:spPr bwMode="auto">
            <a:xfrm>
              <a:off x="79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59" name="Freeform 63">
              <a:extLst>
                <a:ext uri="{FF2B5EF4-FFF2-40B4-BE49-F238E27FC236}">
                  <a16:creationId xmlns:a16="http://schemas.microsoft.com/office/drawing/2014/main" id="{F3978630-4C10-4888-B206-B58AE3E3B3DA}"/>
                </a:ext>
              </a:extLst>
            </p:cNvPr>
            <p:cNvSpPr>
              <a:spLocks/>
            </p:cNvSpPr>
            <p:nvPr/>
          </p:nvSpPr>
          <p:spPr bwMode="auto">
            <a:xfrm>
              <a:off x="80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0" name="Freeform 64">
              <a:extLst>
                <a:ext uri="{FF2B5EF4-FFF2-40B4-BE49-F238E27FC236}">
                  <a16:creationId xmlns:a16="http://schemas.microsoft.com/office/drawing/2014/main" id="{76DB367B-5C3C-4E14-8754-504524565364}"/>
                </a:ext>
              </a:extLst>
            </p:cNvPr>
            <p:cNvSpPr>
              <a:spLocks/>
            </p:cNvSpPr>
            <p:nvPr/>
          </p:nvSpPr>
          <p:spPr bwMode="auto">
            <a:xfrm>
              <a:off x="81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1" name="Freeform 65">
              <a:extLst>
                <a:ext uri="{FF2B5EF4-FFF2-40B4-BE49-F238E27FC236}">
                  <a16:creationId xmlns:a16="http://schemas.microsoft.com/office/drawing/2014/main" id="{293D5305-C0B1-4897-9248-77C957BC18BF}"/>
                </a:ext>
              </a:extLst>
            </p:cNvPr>
            <p:cNvSpPr>
              <a:spLocks/>
            </p:cNvSpPr>
            <p:nvPr/>
          </p:nvSpPr>
          <p:spPr bwMode="auto">
            <a:xfrm>
              <a:off x="83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2" name="Freeform 66">
              <a:extLst>
                <a:ext uri="{FF2B5EF4-FFF2-40B4-BE49-F238E27FC236}">
                  <a16:creationId xmlns:a16="http://schemas.microsoft.com/office/drawing/2014/main" id="{77F0ACBD-641F-4741-B02F-9E504BCA5B73}"/>
                </a:ext>
              </a:extLst>
            </p:cNvPr>
            <p:cNvSpPr>
              <a:spLocks/>
            </p:cNvSpPr>
            <p:nvPr/>
          </p:nvSpPr>
          <p:spPr bwMode="auto">
            <a:xfrm>
              <a:off x="84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3" name="Freeform 67">
              <a:extLst>
                <a:ext uri="{FF2B5EF4-FFF2-40B4-BE49-F238E27FC236}">
                  <a16:creationId xmlns:a16="http://schemas.microsoft.com/office/drawing/2014/main" id="{8F53B845-68F9-4602-91C1-32F7415BD502}"/>
                </a:ext>
              </a:extLst>
            </p:cNvPr>
            <p:cNvSpPr>
              <a:spLocks/>
            </p:cNvSpPr>
            <p:nvPr/>
          </p:nvSpPr>
          <p:spPr bwMode="auto">
            <a:xfrm>
              <a:off x="85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4" name="Freeform 68">
              <a:extLst>
                <a:ext uri="{FF2B5EF4-FFF2-40B4-BE49-F238E27FC236}">
                  <a16:creationId xmlns:a16="http://schemas.microsoft.com/office/drawing/2014/main" id="{B66E98D0-6D82-4D6A-80AD-FF932A2597CD}"/>
                </a:ext>
              </a:extLst>
            </p:cNvPr>
            <p:cNvSpPr>
              <a:spLocks/>
            </p:cNvSpPr>
            <p:nvPr/>
          </p:nvSpPr>
          <p:spPr bwMode="auto">
            <a:xfrm>
              <a:off x="86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5" name="Freeform 69">
              <a:extLst>
                <a:ext uri="{FF2B5EF4-FFF2-40B4-BE49-F238E27FC236}">
                  <a16:creationId xmlns:a16="http://schemas.microsoft.com/office/drawing/2014/main" id="{F67047E5-BBEF-4FCA-A734-62943ABD59E5}"/>
                </a:ext>
              </a:extLst>
            </p:cNvPr>
            <p:cNvSpPr>
              <a:spLocks/>
            </p:cNvSpPr>
            <p:nvPr/>
          </p:nvSpPr>
          <p:spPr bwMode="auto">
            <a:xfrm>
              <a:off x="88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6" name="Freeform 70">
              <a:extLst>
                <a:ext uri="{FF2B5EF4-FFF2-40B4-BE49-F238E27FC236}">
                  <a16:creationId xmlns:a16="http://schemas.microsoft.com/office/drawing/2014/main" id="{239B8660-848E-48D9-AA3F-8BB5CB11A8A7}"/>
                </a:ext>
              </a:extLst>
            </p:cNvPr>
            <p:cNvSpPr>
              <a:spLocks/>
            </p:cNvSpPr>
            <p:nvPr/>
          </p:nvSpPr>
          <p:spPr bwMode="auto">
            <a:xfrm>
              <a:off x="88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7" name="Freeform 71">
              <a:extLst>
                <a:ext uri="{FF2B5EF4-FFF2-40B4-BE49-F238E27FC236}">
                  <a16:creationId xmlns:a16="http://schemas.microsoft.com/office/drawing/2014/main" id="{2F652548-B48F-4B46-8C11-2DB38B0AEC54}"/>
                </a:ext>
              </a:extLst>
            </p:cNvPr>
            <p:cNvSpPr>
              <a:spLocks/>
            </p:cNvSpPr>
            <p:nvPr/>
          </p:nvSpPr>
          <p:spPr bwMode="auto">
            <a:xfrm>
              <a:off x="89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8" name="Freeform 72">
              <a:extLst>
                <a:ext uri="{FF2B5EF4-FFF2-40B4-BE49-F238E27FC236}">
                  <a16:creationId xmlns:a16="http://schemas.microsoft.com/office/drawing/2014/main" id="{C20EF5D2-BCE0-4727-AC17-BE9F1E1AF682}"/>
                </a:ext>
              </a:extLst>
            </p:cNvPr>
            <p:cNvSpPr>
              <a:spLocks/>
            </p:cNvSpPr>
            <p:nvPr/>
          </p:nvSpPr>
          <p:spPr bwMode="auto">
            <a:xfrm>
              <a:off x="91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69" name="Freeform 73">
              <a:extLst>
                <a:ext uri="{FF2B5EF4-FFF2-40B4-BE49-F238E27FC236}">
                  <a16:creationId xmlns:a16="http://schemas.microsoft.com/office/drawing/2014/main" id="{6046A609-1E2D-4523-A201-284CA31C6289}"/>
                </a:ext>
              </a:extLst>
            </p:cNvPr>
            <p:cNvSpPr>
              <a:spLocks/>
            </p:cNvSpPr>
            <p:nvPr/>
          </p:nvSpPr>
          <p:spPr bwMode="auto">
            <a:xfrm>
              <a:off x="92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0" name="Freeform 74">
              <a:extLst>
                <a:ext uri="{FF2B5EF4-FFF2-40B4-BE49-F238E27FC236}">
                  <a16:creationId xmlns:a16="http://schemas.microsoft.com/office/drawing/2014/main" id="{DD7CCD35-999A-4E4A-9679-6670E8AD3EE4}"/>
                </a:ext>
              </a:extLst>
            </p:cNvPr>
            <p:cNvSpPr>
              <a:spLocks/>
            </p:cNvSpPr>
            <p:nvPr/>
          </p:nvSpPr>
          <p:spPr bwMode="auto">
            <a:xfrm>
              <a:off x="93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1" name="Freeform 75">
              <a:extLst>
                <a:ext uri="{FF2B5EF4-FFF2-40B4-BE49-F238E27FC236}">
                  <a16:creationId xmlns:a16="http://schemas.microsoft.com/office/drawing/2014/main" id="{3EDCFEDD-EC23-43E8-A26B-B2EA702C90F4}"/>
                </a:ext>
              </a:extLst>
            </p:cNvPr>
            <p:cNvSpPr>
              <a:spLocks/>
            </p:cNvSpPr>
            <p:nvPr/>
          </p:nvSpPr>
          <p:spPr bwMode="auto">
            <a:xfrm>
              <a:off x="94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2" name="Freeform 76">
              <a:extLst>
                <a:ext uri="{FF2B5EF4-FFF2-40B4-BE49-F238E27FC236}">
                  <a16:creationId xmlns:a16="http://schemas.microsoft.com/office/drawing/2014/main" id="{35AE85B2-17AD-44AA-9CD6-1A75C4D40F7E}"/>
                </a:ext>
              </a:extLst>
            </p:cNvPr>
            <p:cNvSpPr>
              <a:spLocks/>
            </p:cNvSpPr>
            <p:nvPr/>
          </p:nvSpPr>
          <p:spPr bwMode="auto">
            <a:xfrm>
              <a:off x="95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3" name="Freeform 77">
              <a:extLst>
                <a:ext uri="{FF2B5EF4-FFF2-40B4-BE49-F238E27FC236}">
                  <a16:creationId xmlns:a16="http://schemas.microsoft.com/office/drawing/2014/main" id="{2B986C4D-3003-4D08-ACBE-A4143902DDC0}"/>
                </a:ext>
              </a:extLst>
            </p:cNvPr>
            <p:cNvSpPr>
              <a:spLocks/>
            </p:cNvSpPr>
            <p:nvPr/>
          </p:nvSpPr>
          <p:spPr bwMode="auto">
            <a:xfrm>
              <a:off x="96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4" name="Freeform 78">
              <a:extLst>
                <a:ext uri="{FF2B5EF4-FFF2-40B4-BE49-F238E27FC236}">
                  <a16:creationId xmlns:a16="http://schemas.microsoft.com/office/drawing/2014/main" id="{94FB85CF-1B6B-4725-A346-97CA8A78F16B}"/>
                </a:ext>
              </a:extLst>
            </p:cNvPr>
            <p:cNvSpPr>
              <a:spLocks/>
            </p:cNvSpPr>
            <p:nvPr/>
          </p:nvSpPr>
          <p:spPr bwMode="auto">
            <a:xfrm>
              <a:off x="97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5" name="Freeform 79">
              <a:extLst>
                <a:ext uri="{FF2B5EF4-FFF2-40B4-BE49-F238E27FC236}">
                  <a16:creationId xmlns:a16="http://schemas.microsoft.com/office/drawing/2014/main" id="{A51CAAFB-8C71-4D84-99FB-8FAD7208FBCB}"/>
                </a:ext>
              </a:extLst>
            </p:cNvPr>
            <p:cNvSpPr>
              <a:spLocks/>
            </p:cNvSpPr>
            <p:nvPr/>
          </p:nvSpPr>
          <p:spPr bwMode="auto">
            <a:xfrm>
              <a:off x="98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6" name="Freeform 80">
              <a:extLst>
                <a:ext uri="{FF2B5EF4-FFF2-40B4-BE49-F238E27FC236}">
                  <a16:creationId xmlns:a16="http://schemas.microsoft.com/office/drawing/2014/main" id="{4FD2DFEB-5C70-448E-BE7F-6DB80A28AD8C}"/>
                </a:ext>
              </a:extLst>
            </p:cNvPr>
            <p:cNvSpPr>
              <a:spLocks/>
            </p:cNvSpPr>
            <p:nvPr/>
          </p:nvSpPr>
          <p:spPr bwMode="auto">
            <a:xfrm>
              <a:off x="100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7" name="Freeform 81">
              <a:extLst>
                <a:ext uri="{FF2B5EF4-FFF2-40B4-BE49-F238E27FC236}">
                  <a16:creationId xmlns:a16="http://schemas.microsoft.com/office/drawing/2014/main" id="{6EB2783C-94DB-4E5E-839B-90CE1D5093E5}"/>
                </a:ext>
              </a:extLst>
            </p:cNvPr>
            <p:cNvSpPr>
              <a:spLocks/>
            </p:cNvSpPr>
            <p:nvPr/>
          </p:nvSpPr>
          <p:spPr bwMode="auto">
            <a:xfrm>
              <a:off x="101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8" name="Freeform 82">
              <a:extLst>
                <a:ext uri="{FF2B5EF4-FFF2-40B4-BE49-F238E27FC236}">
                  <a16:creationId xmlns:a16="http://schemas.microsoft.com/office/drawing/2014/main" id="{C330017A-E5E0-4762-AE75-B242FC3CD670}"/>
                </a:ext>
              </a:extLst>
            </p:cNvPr>
            <p:cNvSpPr>
              <a:spLocks/>
            </p:cNvSpPr>
            <p:nvPr/>
          </p:nvSpPr>
          <p:spPr bwMode="auto">
            <a:xfrm>
              <a:off x="101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79" name="Freeform 83">
              <a:extLst>
                <a:ext uri="{FF2B5EF4-FFF2-40B4-BE49-F238E27FC236}">
                  <a16:creationId xmlns:a16="http://schemas.microsoft.com/office/drawing/2014/main" id="{67F9A0F1-8E52-40BF-BA0E-34DAF5E56987}"/>
                </a:ext>
              </a:extLst>
            </p:cNvPr>
            <p:cNvSpPr>
              <a:spLocks/>
            </p:cNvSpPr>
            <p:nvPr/>
          </p:nvSpPr>
          <p:spPr bwMode="auto">
            <a:xfrm>
              <a:off x="103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0" name="Freeform 84">
              <a:extLst>
                <a:ext uri="{FF2B5EF4-FFF2-40B4-BE49-F238E27FC236}">
                  <a16:creationId xmlns:a16="http://schemas.microsoft.com/office/drawing/2014/main" id="{7A3CA093-AD3D-4F37-8D7F-19CBCA72A621}"/>
                </a:ext>
              </a:extLst>
            </p:cNvPr>
            <p:cNvSpPr>
              <a:spLocks/>
            </p:cNvSpPr>
            <p:nvPr/>
          </p:nvSpPr>
          <p:spPr bwMode="auto">
            <a:xfrm>
              <a:off x="104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1" name="Freeform 85">
              <a:extLst>
                <a:ext uri="{FF2B5EF4-FFF2-40B4-BE49-F238E27FC236}">
                  <a16:creationId xmlns:a16="http://schemas.microsoft.com/office/drawing/2014/main" id="{FD773BD6-E73F-4155-AF56-1C847BF60EE6}"/>
                </a:ext>
              </a:extLst>
            </p:cNvPr>
            <p:cNvSpPr>
              <a:spLocks/>
            </p:cNvSpPr>
            <p:nvPr/>
          </p:nvSpPr>
          <p:spPr bwMode="auto">
            <a:xfrm>
              <a:off x="105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2" name="Freeform 86">
              <a:extLst>
                <a:ext uri="{FF2B5EF4-FFF2-40B4-BE49-F238E27FC236}">
                  <a16:creationId xmlns:a16="http://schemas.microsoft.com/office/drawing/2014/main" id="{1B1D6332-703B-45C4-9E2F-3AB141AE9591}"/>
                </a:ext>
              </a:extLst>
            </p:cNvPr>
            <p:cNvSpPr>
              <a:spLocks/>
            </p:cNvSpPr>
            <p:nvPr/>
          </p:nvSpPr>
          <p:spPr bwMode="auto">
            <a:xfrm>
              <a:off x="106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3" name="Freeform 87">
              <a:extLst>
                <a:ext uri="{FF2B5EF4-FFF2-40B4-BE49-F238E27FC236}">
                  <a16:creationId xmlns:a16="http://schemas.microsoft.com/office/drawing/2014/main" id="{C14D639E-8C7B-4D4F-AC8E-ADD18AA090D3}"/>
                </a:ext>
              </a:extLst>
            </p:cNvPr>
            <p:cNvSpPr>
              <a:spLocks/>
            </p:cNvSpPr>
            <p:nvPr/>
          </p:nvSpPr>
          <p:spPr bwMode="auto">
            <a:xfrm>
              <a:off x="107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4" name="Freeform 88">
              <a:extLst>
                <a:ext uri="{FF2B5EF4-FFF2-40B4-BE49-F238E27FC236}">
                  <a16:creationId xmlns:a16="http://schemas.microsoft.com/office/drawing/2014/main" id="{6F0D2373-1197-43BA-946C-FCA0D68B05C0}"/>
                </a:ext>
              </a:extLst>
            </p:cNvPr>
            <p:cNvSpPr>
              <a:spLocks/>
            </p:cNvSpPr>
            <p:nvPr/>
          </p:nvSpPr>
          <p:spPr bwMode="auto">
            <a:xfrm>
              <a:off x="108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5" name="Freeform 89">
              <a:extLst>
                <a:ext uri="{FF2B5EF4-FFF2-40B4-BE49-F238E27FC236}">
                  <a16:creationId xmlns:a16="http://schemas.microsoft.com/office/drawing/2014/main" id="{967BFE7D-965E-4974-9242-C6B8F6CF6F63}"/>
                </a:ext>
              </a:extLst>
            </p:cNvPr>
            <p:cNvSpPr>
              <a:spLocks/>
            </p:cNvSpPr>
            <p:nvPr/>
          </p:nvSpPr>
          <p:spPr bwMode="auto">
            <a:xfrm>
              <a:off x="109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6" name="Freeform 90">
              <a:extLst>
                <a:ext uri="{FF2B5EF4-FFF2-40B4-BE49-F238E27FC236}">
                  <a16:creationId xmlns:a16="http://schemas.microsoft.com/office/drawing/2014/main" id="{72807D71-7796-496D-9B81-EBD42C07C7FC}"/>
                </a:ext>
              </a:extLst>
            </p:cNvPr>
            <p:cNvSpPr>
              <a:spLocks/>
            </p:cNvSpPr>
            <p:nvPr/>
          </p:nvSpPr>
          <p:spPr bwMode="auto">
            <a:xfrm>
              <a:off x="110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7" name="Freeform 91">
              <a:extLst>
                <a:ext uri="{FF2B5EF4-FFF2-40B4-BE49-F238E27FC236}">
                  <a16:creationId xmlns:a16="http://schemas.microsoft.com/office/drawing/2014/main" id="{6BF1E141-27D8-4107-B0F1-F0ECE07D4FF0}"/>
                </a:ext>
              </a:extLst>
            </p:cNvPr>
            <p:cNvSpPr>
              <a:spLocks/>
            </p:cNvSpPr>
            <p:nvPr/>
          </p:nvSpPr>
          <p:spPr bwMode="auto">
            <a:xfrm>
              <a:off x="112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8" name="Freeform 92">
              <a:extLst>
                <a:ext uri="{FF2B5EF4-FFF2-40B4-BE49-F238E27FC236}">
                  <a16:creationId xmlns:a16="http://schemas.microsoft.com/office/drawing/2014/main" id="{91DC0EF0-E589-46E6-81DA-FDDD3DD529F7}"/>
                </a:ext>
              </a:extLst>
            </p:cNvPr>
            <p:cNvSpPr>
              <a:spLocks/>
            </p:cNvSpPr>
            <p:nvPr/>
          </p:nvSpPr>
          <p:spPr bwMode="auto">
            <a:xfrm>
              <a:off x="113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89" name="Freeform 93">
              <a:extLst>
                <a:ext uri="{FF2B5EF4-FFF2-40B4-BE49-F238E27FC236}">
                  <a16:creationId xmlns:a16="http://schemas.microsoft.com/office/drawing/2014/main" id="{86C7939F-580C-4E36-8B06-F13A521C242E}"/>
                </a:ext>
              </a:extLst>
            </p:cNvPr>
            <p:cNvSpPr>
              <a:spLocks/>
            </p:cNvSpPr>
            <p:nvPr/>
          </p:nvSpPr>
          <p:spPr bwMode="auto">
            <a:xfrm>
              <a:off x="114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0" name="Freeform 94">
              <a:extLst>
                <a:ext uri="{FF2B5EF4-FFF2-40B4-BE49-F238E27FC236}">
                  <a16:creationId xmlns:a16="http://schemas.microsoft.com/office/drawing/2014/main" id="{6422DABB-EEE8-4E69-B3D5-ED29916F4E7F}"/>
                </a:ext>
              </a:extLst>
            </p:cNvPr>
            <p:cNvSpPr>
              <a:spLocks/>
            </p:cNvSpPr>
            <p:nvPr/>
          </p:nvSpPr>
          <p:spPr bwMode="auto">
            <a:xfrm>
              <a:off x="115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1" name="Freeform 95">
              <a:extLst>
                <a:ext uri="{FF2B5EF4-FFF2-40B4-BE49-F238E27FC236}">
                  <a16:creationId xmlns:a16="http://schemas.microsoft.com/office/drawing/2014/main" id="{3E306822-B579-4925-8AA3-E3B6685D9C8F}"/>
                </a:ext>
              </a:extLst>
            </p:cNvPr>
            <p:cNvSpPr>
              <a:spLocks/>
            </p:cNvSpPr>
            <p:nvPr/>
          </p:nvSpPr>
          <p:spPr bwMode="auto">
            <a:xfrm>
              <a:off x="116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2" name="Freeform 96">
              <a:extLst>
                <a:ext uri="{FF2B5EF4-FFF2-40B4-BE49-F238E27FC236}">
                  <a16:creationId xmlns:a16="http://schemas.microsoft.com/office/drawing/2014/main" id="{162745F1-CAD5-491F-8D6B-26ADC97C4F6F}"/>
                </a:ext>
              </a:extLst>
            </p:cNvPr>
            <p:cNvSpPr>
              <a:spLocks/>
            </p:cNvSpPr>
            <p:nvPr/>
          </p:nvSpPr>
          <p:spPr bwMode="auto">
            <a:xfrm>
              <a:off x="117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3" name="Freeform 97">
              <a:extLst>
                <a:ext uri="{FF2B5EF4-FFF2-40B4-BE49-F238E27FC236}">
                  <a16:creationId xmlns:a16="http://schemas.microsoft.com/office/drawing/2014/main" id="{3D4D04EC-6551-4DD1-822C-79F2B99D6AAF}"/>
                </a:ext>
              </a:extLst>
            </p:cNvPr>
            <p:cNvSpPr>
              <a:spLocks/>
            </p:cNvSpPr>
            <p:nvPr/>
          </p:nvSpPr>
          <p:spPr bwMode="auto">
            <a:xfrm>
              <a:off x="118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4" name="Freeform 98">
              <a:extLst>
                <a:ext uri="{FF2B5EF4-FFF2-40B4-BE49-F238E27FC236}">
                  <a16:creationId xmlns:a16="http://schemas.microsoft.com/office/drawing/2014/main" id="{30A7DA82-D11D-44A1-9F90-E5F85A262449}"/>
                </a:ext>
              </a:extLst>
            </p:cNvPr>
            <p:cNvSpPr>
              <a:spLocks/>
            </p:cNvSpPr>
            <p:nvPr/>
          </p:nvSpPr>
          <p:spPr bwMode="auto">
            <a:xfrm>
              <a:off x="119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5" name="Freeform 99">
              <a:extLst>
                <a:ext uri="{FF2B5EF4-FFF2-40B4-BE49-F238E27FC236}">
                  <a16:creationId xmlns:a16="http://schemas.microsoft.com/office/drawing/2014/main" id="{9B9550CE-3E97-4BFF-A7CF-5820A077A40E}"/>
                </a:ext>
              </a:extLst>
            </p:cNvPr>
            <p:cNvSpPr>
              <a:spLocks/>
            </p:cNvSpPr>
            <p:nvPr/>
          </p:nvSpPr>
          <p:spPr bwMode="auto">
            <a:xfrm>
              <a:off x="121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6" name="Freeform 100">
              <a:extLst>
                <a:ext uri="{FF2B5EF4-FFF2-40B4-BE49-F238E27FC236}">
                  <a16:creationId xmlns:a16="http://schemas.microsoft.com/office/drawing/2014/main" id="{EDAC740E-A75D-4CB3-85F3-D306C849FDAE}"/>
                </a:ext>
              </a:extLst>
            </p:cNvPr>
            <p:cNvSpPr>
              <a:spLocks/>
            </p:cNvSpPr>
            <p:nvPr/>
          </p:nvSpPr>
          <p:spPr bwMode="auto">
            <a:xfrm>
              <a:off x="121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7" name="Freeform 101">
              <a:extLst>
                <a:ext uri="{FF2B5EF4-FFF2-40B4-BE49-F238E27FC236}">
                  <a16:creationId xmlns:a16="http://schemas.microsoft.com/office/drawing/2014/main" id="{218F0333-6E16-4516-8817-7FF8F21358B4}"/>
                </a:ext>
              </a:extLst>
            </p:cNvPr>
            <p:cNvSpPr>
              <a:spLocks/>
            </p:cNvSpPr>
            <p:nvPr/>
          </p:nvSpPr>
          <p:spPr bwMode="auto">
            <a:xfrm>
              <a:off x="122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8" name="Freeform 102">
              <a:extLst>
                <a:ext uri="{FF2B5EF4-FFF2-40B4-BE49-F238E27FC236}">
                  <a16:creationId xmlns:a16="http://schemas.microsoft.com/office/drawing/2014/main" id="{68F5FC1E-1BA3-42E7-A43C-7F9AF448E16E}"/>
                </a:ext>
              </a:extLst>
            </p:cNvPr>
            <p:cNvSpPr>
              <a:spLocks/>
            </p:cNvSpPr>
            <p:nvPr/>
          </p:nvSpPr>
          <p:spPr bwMode="auto">
            <a:xfrm>
              <a:off x="124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99" name="Freeform 103">
              <a:extLst>
                <a:ext uri="{FF2B5EF4-FFF2-40B4-BE49-F238E27FC236}">
                  <a16:creationId xmlns:a16="http://schemas.microsoft.com/office/drawing/2014/main" id="{342F0261-2388-4D06-9B20-173E9DCE7539}"/>
                </a:ext>
              </a:extLst>
            </p:cNvPr>
            <p:cNvSpPr>
              <a:spLocks/>
            </p:cNvSpPr>
            <p:nvPr/>
          </p:nvSpPr>
          <p:spPr bwMode="auto">
            <a:xfrm>
              <a:off x="125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0" name="Freeform 104">
              <a:extLst>
                <a:ext uri="{FF2B5EF4-FFF2-40B4-BE49-F238E27FC236}">
                  <a16:creationId xmlns:a16="http://schemas.microsoft.com/office/drawing/2014/main" id="{CFE6C3D0-5AAA-4A0D-A119-88BF8096A229}"/>
                </a:ext>
              </a:extLst>
            </p:cNvPr>
            <p:cNvSpPr>
              <a:spLocks/>
            </p:cNvSpPr>
            <p:nvPr/>
          </p:nvSpPr>
          <p:spPr bwMode="auto">
            <a:xfrm>
              <a:off x="126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1" name="Freeform 105">
              <a:extLst>
                <a:ext uri="{FF2B5EF4-FFF2-40B4-BE49-F238E27FC236}">
                  <a16:creationId xmlns:a16="http://schemas.microsoft.com/office/drawing/2014/main" id="{0ACA4DB6-CF9A-4D94-B286-FC80099627AC}"/>
                </a:ext>
              </a:extLst>
            </p:cNvPr>
            <p:cNvSpPr>
              <a:spLocks/>
            </p:cNvSpPr>
            <p:nvPr/>
          </p:nvSpPr>
          <p:spPr bwMode="auto">
            <a:xfrm>
              <a:off x="127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2" name="Freeform 106">
              <a:extLst>
                <a:ext uri="{FF2B5EF4-FFF2-40B4-BE49-F238E27FC236}">
                  <a16:creationId xmlns:a16="http://schemas.microsoft.com/office/drawing/2014/main" id="{816D6004-4302-4D7E-A9B3-A44191F2897C}"/>
                </a:ext>
              </a:extLst>
            </p:cNvPr>
            <p:cNvSpPr>
              <a:spLocks/>
            </p:cNvSpPr>
            <p:nvPr/>
          </p:nvSpPr>
          <p:spPr bwMode="auto">
            <a:xfrm>
              <a:off x="128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3" name="Freeform 107">
              <a:extLst>
                <a:ext uri="{FF2B5EF4-FFF2-40B4-BE49-F238E27FC236}">
                  <a16:creationId xmlns:a16="http://schemas.microsoft.com/office/drawing/2014/main" id="{ADC2B6FE-BD52-4E56-9EF7-3350DA1F9699}"/>
                </a:ext>
              </a:extLst>
            </p:cNvPr>
            <p:cNvSpPr>
              <a:spLocks/>
            </p:cNvSpPr>
            <p:nvPr/>
          </p:nvSpPr>
          <p:spPr bwMode="auto">
            <a:xfrm>
              <a:off x="129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4" name="Freeform 108">
              <a:extLst>
                <a:ext uri="{FF2B5EF4-FFF2-40B4-BE49-F238E27FC236}">
                  <a16:creationId xmlns:a16="http://schemas.microsoft.com/office/drawing/2014/main" id="{E0FC9901-23D7-48F4-9A99-983999DE9EEF}"/>
                </a:ext>
              </a:extLst>
            </p:cNvPr>
            <p:cNvSpPr>
              <a:spLocks/>
            </p:cNvSpPr>
            <p:nvPr/>
          </p:nvSpPr>
          <p:spPr bwMode="auto">
            <a:xfrm>
              <a:off x="130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5" name="Freeform 109">
              <a:extLst>
                <a:ext uri="{FF2B5EF4-FFF2-40B4-BE49-F238E27FC236}">
                  <a16:creationId xmlns:a16="http://schemas.microsoft.com/office/drawing/2014/main" id="{393129ED-DC17-4D32-850C-FB404CCB18A9}"/>
                </a:ext>
              </a:extLst>
            </p:cNvPr>
            <p:cNvSpPr>
              <a:spLocks/>
            </p:cNvSpPr>
            <p:nvPr/>
          </p:nvSpPr>
          <p:spPr bwMode="auto">
            <a:xfrm>
              <a:off x="131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6" name="Freeform 110">
              <a:extLst>
                <a:ext uri="{FF2B5EF4-FFF2-40B4-BE49-F238E27FC236}">
                  <a16:creationId xmlns:a16="http://schemas.microsoft.com/office/drawing/2014/main" id="{DC55CD36-A16E-4F52-800F-E5722337A159}"/>
                </a:ext>
              </a:extLst>
            </p:cNvPr>
            <p:cNvSpPr>
              <a:spLocks/>
            </p:cNvSpPr>
            <p:nvPr/>
          </p:nvSpPr>
          <p:spPr bwMode="auto">
            <a:xfrm>
              <a:off x="133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7" name="Freeform 111">
              <a:extLst>
                <a:ext uri="{FF2B5EF4-FFF2-40B4-BE49-F238E27FC236}">
                  <a16:creationId xmlns:a16="http://schemas.microsoft.com/office/drawing/2014/main" id="{47CD721A-F237-4CCA-8F2F-67C0AD632914}"/>
                </a:ext>
              </a:extLst>
            </p:cNvPr>
            <p:cNvSpPr>
              <a:spLocks/>
            </p:cNvSpPr>
            <p:nvPr/>
          </p:nvSpPr>
          <p:spPr bwMode="auto">
            <a:xfrm>
              <a:off x="134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8" name="Freeform 112">
              <a:extLst>
                <a:ext uri="{FF2B5EF4-FFF2-40B4-BE49-F238E27FC236}">
                  <a16:creationId xmlns:a16="http://schemas.microsoft.com/office/drawing/2014/main" id="{2FF0A1B8-B298-49A7-BFAE-0868A67F6D09}"/>
                </a:ext>
              </a:extLst>
            </p:cNvPr>
            <p:cNvSpPr>
              <a:spLocks/>
            </p:cNvSpPr>
            <p:nvPr/>
          </p:nvSpPr>
          <p:spPr bwMode="auto">
            <a:xfrm>
              <a:off x="134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09" name="Freeform 113">
              <a:extLst>
                <a:ext uri="{FF2B5EF4-FFF2-40B4-BE49-F238E27FC236}">
                  <a16:creationId xmlns:a16="http://schemas.microsoft.com/office/drawing/2014/main" id="{A4B7FAFC-C728-4F4F-8D63-4814F7A4092D}"/>
                </a:ext>
              </a:extLst>
            </p:cNvPr>
            <p:cNvSpPr>
              <a:spLocks/>
            </p:cNvSpPr>
            <p:nvPr/>
          </p:nvSpPr>
          <p:spPr bwMode="auto">
            <a:xfrm>
              <a:off x="136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0" name="Freeform 114">
              <a:extLst>
                <a:ext uri="{FF2B5EF4-FFF2-40B4-BE49-F238E27FC236}">
                  <a16:creationId xmlns:a16="http://schemas.microsoft.com/office/drawing/2014/main" id="{1C855178-91F7-4366-92D8-111DC82DFF4B}"/>
                </a:ext>
              </a:extLst>
            </p:cNvPr>
            <p:cNvSpPr>
              <a:spLocks/>
            </p:cNvSpPr>
            <p:nvPr/>
          </p:nvSpPr>
          <p:spPr bwMode="auto">
            <a:xfrm>
              <a:off x="137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1" name="Freeform 115">
              <a:extLst>
                <a:ext uri="{FF2B5EF4-FFF2-40B4-BE49-F238E27FC236}">
                  <a16:creationId xmlns:a16="http://schemas.microsoft.com/office/drawing/2014/main" id="{70A06141-A09D-4763-B2A3-B2EFD7DB8FF2}"/>
                </a:ext>
              </a:extLst>
            </p:cNvPr>
            <p:cNvSpPr>
              <a:spLocks/>
            </p:cNvSpPr>
            <p:nvPr/>
          </p:nvSpPr>
          <p:spPr bwMode="auto">
            <a:xfrm>
              <a:off x="138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2" name="Freeform 116">
              <a:extLst>
                <a:ext uri="{FF2B5EF4-FFF2-40B4-BE49-F238E27FC236}">
                  <a16:creationId xmlns:a16="http://schemas.microsoft.com/office/drawing/2014/main" id="{D4814BCF-7545-42EA-8FC1-689E1E06BA60}"/>
                </a:ext>
              </a:extLst>
            </p:cNvPr>
            <p:cNvSpPr>
              <a:spLocks/>
            </p:cNvSpPr>
            <p:nvPr/>
          </p:nvSpPr>
          <p:spPr bwMode="auto">
            <a:xfrm>
              <a:off x="139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3" name="Freeform 117">
              <a:extLst>
                <a:ext uri="{FF2B5EF4-FFF2-40B4-BE49-F238E27FC236}">
                  <a16:creationId xmlns:a16="http://schemas.microsoft.com/office/drawing/2014/main" id="{FDAB1F23-E7C9-48EB-874C-BD4D4361D282}"/>
                </a:ext>
              </a:extLst>
            </p:cNvPr>
            <p:cNvSpPr>
              <a:spLocks/>
            </p:cNvSpPr>
            <p:nvPr/>
          </p:nvSpPr>
          <p:spPr bwMode="auto">
            <a:xfrm>
              <a:off x="140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4" name="Freeform 118">
              <a:extLst>
                <a:ext uri="{FF2B5EF4-FFF2-40B4-BE49-F238E27FC236}">
                  <a16:creationId xmlns:a16="http://schemas.microsoft.com/office/drawing/2014/main" id="{961E4D6F-4A74-4350-AA38-35651B2C5743}"/>
                </a:ext>
              </a:extLst>
            </p:cNvPr>
            <p:cNvSpPr>
              <a:spLocks/>
            </p:cNvSpPr>
            <p:nvPr/>
          </p:nvSpPr>
          <p:spPr bwMode="auto">
            <a:xfrm>
              <a:off x="141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5" name="Freeform 119">
              <a:extLst>
                <a:ext uri="{FF2B5EF4-FFF2-40B4-BE49-F238E27FC236}">
                  <a16:creationId xmlns:a16="http://schemas.microsoft.com/office/drawing/2014/main" id="{39728D33-371D-4717-84D0-5CF3AF9CC9ED}"/>
                </a:ext>
              </a:extLst>
            </p:cNvPr>
            <p:cNvSpPr>
              <a:spLocks/>
            </p:cNvSpPr>
            <p:nvPr/>
          </p:nvSpPr>
          <p:spPr bwMode="auto">
            <a:xfrm>
              <a:off x="142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6" name="Freeform 120">
              <a:extLst>
                <a:ext uri="{FF2B5EF4-FFF2-40B4-BE49-F238E27FC236}">
                  <a16:creationId xmlns:a16="http://schemas.microsoft.com/office/drawing/2014/main" id="{73C3EF4B-EC97-4704-ACB1-4332387F6435}"/>
                </a:ext>
              </a:extLst>
            </p:cNvPr>
            <p:cNvSpPr>
              <a:spLocks/>
            </p:cNvSpPr>
            <p:nvPr/>
          </p:nvSpPr>
          <p:spPr bwMode="auto">
            <a:xfrm>
              <a:off x="143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7" name="Freeform 121">
              <a:extLst>
                <a:ext uri="{FF2B5EF4-FFF2-40B4-BE49-F238E27FC236}">
                  <a16:creationId xmlns:a16="http://schemas.microsoft.com/office/drawing/2014/main" id="{BD224A99-EAEE-4ECD-901D-5B4D9871E56B}"/>
                </a:ext>
              </a:extLst>
            </p:cNvPr>
            <p:cNvSpPr>
              <a:spLocks/>
            </p:cNvSpPr>
            <p:nvPr/>
          </p:nvSpPr>
          <p:spPr bwMode="auto">
            <a:xfrm>
              <a:off x="145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8" name="Freeform 122">
              <a:extLst>
                <a:ext uri="{FF2B5EF4-FFF2-40B4-BE49-F238E27FC236}">
                  <a16:creationId xmlns:a16="http://schemas.microsoft.com/office/drawing/2014/main" id="{C36A3F03-5306-4C92-8EA2-9369EAC90B75}"/>
                </a:ext>
              </a:extLst>
            </p:cNvPr>
            <p:cNvSpPr>
              <a:spLocks/>
            </p:cNvSpPr>
            <p:nvPr/>
          </p:nvSpPr>
          <p:spPr bwMode="auto">
            <a:xfrm>
              <a:off x="146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19" name="Freeform 123">
              <a:extLst>
                <a:ext uri="{FF2B5EF4-FFF2-40B4-BE49-F238E27FC236}">
                  <a16:creationId xmlns:a16="http://schemas.microsoft.com/office/drawing/2014/main" id="{3E593DCA-B773-4F7C-9EAD-D9B025EDD581}"/>
                </a:ext>
              </a:extLst>
            </p:cNvPr>
            <p:cNvSpPr>
              <a:spLocks/>
            </p:cNvSpPr>
            <p:nvPr/>
          </p:nvSpPr>
          <p:spPr bwMode="auto">
            <a:xfrm>
              <a:off x="147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0" name="Freeform 124">
              <a:extLst>
                <a:ext uri="{FF2B5EF4-FFF2-40B4-BE49-F238E27FC236}">
                  <a16:creationId xmlns:a16="http://schemas.microsoft.com/office/drawing/2014/main" id="{C150B5DE-3297-4119-8FD8-34EED3E678A0}"/>
                </a:ext>
              </a:extLst>
            </p:cNvPr>
            <p:cNvSpPr>
              <a:spLocks/>
            </p:cNvSpPr>
            <p:nvPr/>
          </p:nvSpPr>
          <p:spPr bwMode="auto">
            <a:xfrm>
              <a:off x="148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1" name="Freeform 125">
              <a:extLst>
                <a:ext uri="{FF2B5EF4-FFF2-40B4-BE49-F238E27FC236}">
                  <a16:creationId xmlns:a16="http://schemas.microsoft.com/office/drawing/2014/main" id="{F6B3B469-808A-458F-A277-8085D583CE89}"/>
                </a:ext>
              </a:extLst>
            </p:cNvPr>
            <p:cNvSpPr>
              <a:spLocks/>
            </p:cNvSpPr>
            <p:nvPr/>
          </p:nvSpPr>
          <p:spPr bwMode="auto">
            <a:xfrm>
              <a:off x="149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2" name="Freeform 126">
              <a:extLst>
                <a:ext uri="{FF2B5EF4-FFF2-40B4-BE49-F238E27FC236}">
                  <a16:creationId xmlns:a16="http://schemas.microsoft.com/office/drawing/2014/main" id="{82F4E2FC-75D5-4547-B8C0-8B7ACF3BB6A5}"/>
                </a:ext>
              </a:extLst>
            </p:cNvPr>
            <p:cNvSpPr>
              <a:spLocks/>
            </p:cNvSpPr>
            <p:nvPr/>
          </p:nvSpPr>
          <p:spPr bwMode="auto">
            <a:xfrm>
              <a:off x="150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3" name="Freeform 127">
              <a:extLst>
                <a:ext uri="{FF2B5EF4-FFF2-40B4-BE49-F238E27FC236}">
                  <a16:creationId xmlns:a16="http://schemas.microsoft.com/office/drawing/2014/main" id="{AB1EFE57-629F-4F37-B2ED-23FE6D2C0CBD}"/>
                </a:ext>
              </a:extLst>
            </p:cNvPr>
            <p:cNvSpPr>
              <a:spLocks/>
            </p:cNvSpPr>
            <p:nvPr/>
          </p:nvSpPr>
          <p:spPr bwMode="auto">
            <a:xfrm>
              <a:off x="151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4" name="Freeform 128">
              <a:extLst>
                <a:ext uri="{FF2B5EF4-FFF2-40B4-BE49-F238E27FC236}">
                  <a16:creationId xmlns:a16="http://schemas.microsoft.com/office/drawing/2014/main" id="{7A911712-2E67-497D-ACB6-006C97044176}"/>
                </a:ext>
              </a:extLst>
            </p:cNvPr>
            <p:cNvSpPr>
              <a:spLocks/>
            </p:cNvSpPr>
            <p:nvPr/>
          </p:nvSpPr>
          <p:spPr bwMode="auto">
            <a:xfrm>
              <a:off x="152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5" name="Freeform 129">
              <a:extLst>
                <a:ext uri="{FF2B5EF4-FFF2-40B4-BE49-F238E27FC236}">
                  <a16:creationId xmlns:a16="http://schemas.microsoft.com/office/drawing/2014/main" id="{B2447C66-E9F1-4348-AE6B-5A448AF53015}"/>
                </a:ext>
              </a:extLst>
            </p:cNvPr>
            <p:cNvSpPr>
              <a:spLocks/>
            </p:cNvSpPr>
            <p:nvPr/>
          </p:nvSpPr>
          <p:spPr bwMode="auto">
            <a:xfrm>
              <a:off x="154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6" name="Freeform 130">
              <a:extLst>
                <a:ext uri="{FF2B5EF4-FFF2-40B4-BE49-F238E27FC236}">
                  <a16:creationId xmlns:a16="http://schemas.microsoft.com/office/drawing/2014/main" id="{ED50A201-DF18-4EC0-B43C-982F1A47F2A9}"/>
                </a:ext>
              </a:extLst>
            </p:cNvPr>
            <p:cNvSpPr>
              <a:spLocks/>
            </p:cNvSpPr>
            <p:nvPr/>
          </p:nvSpPr>
          <p:spPr bwMode="auto">
            <a:xfrm>
              <a:off x="154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7" name="Freeform 131">
              <a:extLst>
                <a:ext uri="{FF2B5EF4-FFF2-40B4-BE49-F238E27FC236}">
                  <a16:creationId xmlns:a16="http://schemas.microsoft.com/office/drawing/2014/main" id="{52D02182-6A81-44C1-BB17-74C3CC29E1DC}"/>
                </a:ext>
              </a:extLst>
            </p:cNvPr>
            <p:cNvSpPr>
              <a:spLocks/>
            </p:cNvSpPr>
            <p:nvPr/>
          </p:nvSpPr>
          <p:spPr bwMode="auto">
            <a:xfrm>
              <a:off x="155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8" name="Freeform 132">
              <a:extLst>
                <a:ext uri="{FF2B5EF4-FFF2-40B4-BE49-F238E27FC236}">
                  <a16:creationId xmlns:a16="http://schemas.microsoft.com/office/drawing/2014/main" id="{A0C69B48-83A6-4CED-84AE-550B1A95DF9B}"/>
                </a:ext>
              </a:extLst>
            </p:cNvPr>
            <p:cNvSpPr>
              <a:spLocks/>
            </p:cNvSpPr>
            <p:nvPr/>
          </p:nvSpPr>
          <p:spPr bwMode="auto">
            <a:xfrm>
              <a:off x="157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29" name="Freeform 133">
              <a:extLst>
                <a:ext uri="{FF2B5EF4-FFF2-40B4-BE49-F238E27FC236}">
                  <a16:creationId xmlns:a16="http://schemas.microsoft.com/office/drawing/2014/main" id="{6644973D-35F0-40B5-AF2C-39141FA5A732}"/>
                </a:ext>
              </a:extLst>
            </p:cNvPr>
            <p:cNvSpPr>
              <a:spLocks/>
            </p:cNvSpPr>
            <p:nvPr/>
          </p:nvSpPr>
          <p:spPr bwMode="auto">
            <a:xfrm>
              <a:off x="158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0" name="Freeform 134">
              <a:extLst>
                <a:ext uri="{FF2B5EF4-FFF2-40B4-BE49-F238E27FC236}">
                  <a16:creationId xmlns:a16="http://schemas.microsoft.com/office/drawing/2014/main" id="{421F0815-163A-4593-8FBE-EE76458C9B39}"/>
                </a:ext>
              </a:extLst>
            </p:cNvPr>
            <p:cNvSpPr>
              <a:spLocks/>
            </p:cNvSpPr>
            <p:nvPr/>
          </p:nvSpPr>
          <p:spPr bwMode="auto">
            <a:xfrm>
              <a:off x="159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1" name="Freeform 135">
              <a:extLst>
                <a:ext uri="{FF2B5EF4-FFF2-40B4-BE49-F238E27FC236}">
                  <a16:creationId xmlns:a16="http://schemas.microsoft.com/office/drawing/2014/main" id="{42850CE5-75E1-43A7-B343-C04D8D617A92}"/>
                </a:ext>
              </a:extLst>
            </p:cNvPr>
            <p:cNvSpPr>
              <a:spLocks/>
            </p:cNvSpPr>
            <p:nvPr/>
          </p:nvSpPr>
          <p:spPr bwMode="auto">
            <a:xfrm>
              <a:off x="160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2" name="Freeform 136">
              <a:extLst>
                <a:ext uri="{FF2B5EF4-FFF2-40B4-BE49-F238E27FC236}">
                  <a16:creationId xmlns:a16="http://schemas.microsoft.com/office/drawing/2014/main" id="{DB1EAD42-2741-4C20-AA12-24759023E27D}"/>
                </a:ext>
              </a:extLst>
            </p:cNvPr>
            <p:cNvSpPr>
              <a:spLocks/>
            </p:cNvSpPr>
            <p:nvPr/>
          </p:nvSpPr>
          <p:spPr bwMode="auto">
            <a:xfrm>
              <a:off x="161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3" name="Freeform 137">
              <a:extLst>
                <a:ext uri="{FF2B5EF4-FFF2-40B4-BE49-F238E27FC236}">
                  <a16:creationId xmlns:a16="http://schemas.microsoft.com/office/drawing/2014/main" id="{3A06BB8A-8761-4124-A3EE-8B117F9CEFD2}"/>
                </a:ext>
              </a:extLst>
            </p:cNvPr>
            <p:cNvSpPr>
              <a:spLocks/>
            </p:cNvSpPr>
            <p:nvPr/>
          </p:nvSpPr>
          <p:spPr bwMode="auto">
            <a:xfrm>
              <a:off x="162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4" name="Freeform 138">
              <a:extLst>
                <a:ext uri="{FF2B5EF4-FFF2-40B4-BE49-F238E27FC236}">
                  <a16:creationId xmlns:a16="http://schemas.microsoft.com/office/drawing/2014/main" id="{88172E60-ECC3-43A9-983B-9D02EF259E93}"/>
                </a:ext>
              </a:extLst>
            </p:cNvPr>
            <p:cNvSpPr>
              <a:spLocks/>
            </p:cNvSpPr>
            <p:nvPr/>
          </p:nvSpPr>
          <p:spPr bwMode="auto">
            <a:xfrm>
              <a:off x="163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5" name="Freeform 139">
              <a:extLst>
                <a:ext uri="{FF2B5EF4-FFF2-40B4-BE49-F238E27FC236}">
                  <a16:creationId xmlns:a16="http://schemas.microsoft.com/office/drawing/2014/main" id="{A694CB23-E6F2-433C-B931-D82BE6D8944A}"/>
                </a:ext>
              </a:extLst>
            </p:cNvPr>
            <p:cNvSpPr>
              <a:spLocks/>
            </p:cNvSpPr>
            <p:nvPr/>
          </p:nvSpPr>
          <p:spPr bwMode="auto">
            <a:xfrm>
              <a:off x="164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6" name="Freeform 140">
              <a:extLst>
                <a:ext uri="{FF2B5EF4-FFF2-40B4-BE49-F238E27FC236}">
                  <a16:creationId xmlns:a16="http://schemas.microsoft.com/office/drawing/2014/main" id="{45896AC7-1B5F-4936-AE40-A60CA8A8CB47}"/>
                </a:ext>
              </a:extLst>
            </p:cNvPr>
            <p:cNvSpPr>
              <a:spLocks/>
            </p:cNvSpPr>
            <p:nvPr/>
          </p:nvSpPr>
          <p:spPr bwMode="auto">
            <a:xfrm>
              <a:off x="166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7" name="Freeform 141">
              <a:extLst>
                <a:ext uri="{FF2B5EF4-FFF2-40B4-BE49-F238E27FC236}">
                  <a16:creationId xmlns:a16="http://schemas.microsoft.com/office/drawing/2014/main" id="{F3997E8F-D2A2-48B5-8620-65C5D204D3E6}"/>
                </a:ext>
              </a:extLst>
            </p:cNvPr>
            <p:cNvSpPr>
              <a:spLocks/>
            </p:cNvSpPr>
            <p:nvPr/>
          </p:nvSpPr>
          <p:spPr bwMode="auto">
            <a:xfrm>
              <a:off x="167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8" name="Freeform 142">
              <a:extLst>
                <a:ext uri="{FF2B5EF4-FFF2-40B4-BE49-F238E27FC236}">
                  <a16:creationId xmlns:a16="http://schemas.microsoft.com/office/drawing/2014/main" id="{A4CD48A5-FBE3-4083-B318-3C36A913557C}"/>
                </a:ext>
              </a:extLst>
            </p:cNvPr>
            <p:cNvSpPr>
              <a:spLocks/>
            </p:cNvSpPr>
            <p:nvPr/>
          </p:nvSpPr>
          <p:spPr bwMode="auto">
            <a:xfrm>
              <a:off x="167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39" name="Freeform 143">
              <a:extLst>
                <a:ext uri="{FF2B5EF4-FFF2-40B4-BE49-F238E27FC236}">
                  <a16:creationId xmlns:a16="http://schemas.microsoft.com/office/drawing/2014/main" id="{DD45BD51-BF93-41B0-BDEE-08699F7BCBA1}"/>
                </a:ext>
              </a:extLst>
            </p:cNvPr>
            <p:cNvSpPr>
              <a:spLocks/>
            </p:cNvSpPr>
            <p:nvPr/>
          </p:nvSpPr>
          <p:spPr bwMode="auto">
            <a:xfrm>
              <a:off x="169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0" name="Freeform 144">
              <a:extLst>
                <a:ext uri="{FF2B5EF4-FFF2-40B4-BE49-F238E27FC236}">
                  <a16:creationId xmlns:a16="http://schemas.microsoft.com/office/drawing/2014/main" id="{53B1185D-65A9-4EE6-BB51-6458E44C4FBD}"/>
                </a:ext>
              </a:extLst>
            </p:cNvPr>
            <p:cNvSpPr>
              <a:spLocks/>
            </p:cNvSpPr>
            <p:nvPr/>
          </p:nvSpPr>
          <p:spPr bwMode="auto">
            <a:xfrm>
              <a:off x="170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1" name="Freeform 145">
              <a:extLst>
                <a:ext uri="{FF2B5EF4-FFF2-40B4-BE49-F238E27FC236}">
                  <a16:creationId xmlns:a16="http://schemas.microsoft.com/office/drawing/2014/main" id="{098FB17B-16DD-437C-98B7-262A929DCEAA}"/>
                </a:ext>
              </a:extLst>
            </p:cNvPr>
            <p:cNvSpPr>
              <a:spLocks/>
            </p:cNvSpPr>
            <p:nvPr/>
          </p:nvSpPr>
          <p:spPr bwMode="auto">
            <a:xfrm>
              <a:off x="171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2" name="Freeform 146">
              <a:extLst>
                <a:ext uri="{FF2B5EF4-FFF2-40B4-BE49-F238E27FC236}">
                  <a16:creationId xmlns:a16="http://schemas.microsoft.com/office/drawing/2014/main" id="{3BAC5C68-A805-4CD7-827B-105066559D1C}"/>
                </a:ext>
              </a:extLst>
            </p:cNvPr>
            <p:cNvSpPr>
              <a:spLocks/>
            </p:cNvSpPr>
            <p:nvPr/>
          </p:nvSpPr>
          <p:spPr bwMode="auto">
            <a:xfrm>
              <a:off x="172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3" name="Freeform 147">
              <a:extLst>
                <a:ext uri="{FF2B5EF4-FFF2-40B4-BE49-F238E27FC236}">
                  <a16:creationId xmlns:a16="http://schemas.microsoft.com/office/drawing/2014/main" id="{F1E49ED3-B9E6-41BD-8CF0-5648C022A993}"/>
                </a:ext>
              </a:extLst>
            </p:cNvPr>
            <p:cNvSpPr>
              <a:spLocks/>
            </p:cNvSpPr>
            <p:nvPr/>
          </p:nvSpPr>
          <p:spPr bwMode="auto">
            <a:xfrm>
              <a:off x="173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4" name="Freeform 148">
              <a:extLst>
                <a:ext uri="{FF2B5EF4-FFF2-40B4-BE49-F238E27FC236}">
                  <a16:creationId xmlns:a16="http://schemas.microsoft.com/office/drawing/2014/main" id="{30358B7F-B0BF-487E-A098-BF842E586DB5}"/>
                </a:ext>
              </a:extLst>
            </p:cNvPr>
            <p:cNvSpPr>
              <a:spLocks/>
            </p:cNvSpPr>
            <p:nvPr/>
          </p:nvSpPr>
          <p:spPr bwMode="auto">
            <a:xfrm>
              <a:off x="174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5" name="Freeform 149">
              <a:extLst>
                <a:ext uri="{FF2B5EF4-FFF2-40B4-BE49-F238E27FC236}">
                  <a16:creationId xmlns:a16="http://schemas.microsoft.com/office/drawing/2014/main" id="{FE946670-011D-4B42-BE97-8F3EBF269612}"/>
                </a:ext>
              </a:extLst>
            </p:cNvPr>
            <p:cNvSpPr>
              <a:spLocks/>
            </p:cNvSpPr>
            <p:nvPr/>
          </p:nvSpPr>
          <p:spPr bwMode="auto">
            <a:xfrm>
              <a:off x="175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6" name="Freeform 150">
              <a:extLst>
                <a:ext uri="{FF2B5EF4-FFF2-40B4-BE49-F238E27FC236}">
                  <a16:creationId xmlns:a16="http://schemas.microsoft.com/office/drawing/2014/main" id="{17A0C99A-A306-4013-AE97-8A732B252323}"/>
                </a:ext>
              </a:extLst>
            </p:cNvPr>
            <p:cNvSpPr>
              <a:spLocks/>
            </p:cNvSpPr>
            <p:nvPr/>
          </p:nvSpPr>
          <p:spPr bwMode="auto">
            <a:xfrm>
              <a:off x="176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7" name="Freeform 151">
              <a:extLst>
                <a:ext uri="{FF2B5EF4-FFF2-40B4-BE49-F238E27FC236}">
                  <a16:creationId xmlns:a16="http://schemas.microsoft.com/office/drawing/2014/main" id="{92352B08-B19E-41F5-903C-0B50B89FE5BF}"/>
                </a:ext>
              </a:extLst>
            </p:cNvPr>
            <p:cNvSpPr>
              <a:spLocks/>
            </p:cNvSpPr>
            <p:nvPr/>
          </p:nvSpPr>
          <p:spPr bwMode="auto">
            <a:xfrm>
              <a:off x="178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8" name="Freeform 152">
              <a:extLst>
                <a:ext uri="{FF2B5EF4-FFF2-40B4-BE49-F238E27FC236}">
                  <a16:creationId xmlns:a16="http://schemas.microsoft.com/office/drawing/2014/main" id="{7E25B0FF-4A58-4681-8936-999B107154C8}"/>
                </a:ext>
              </a:extLst>
            </p:cNvPr>
            <p:cNvSpPr>
              <a:spLocks/>
            </p:cNvSpPr>
            <p:nvPr/>
          </p:nvSpPr>
          <p:spPr bwMode="auto">
            <a:xfrm>
              <a:off x="179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49" name="Freeform 153">
              <a:extLst>
                <a:ext uri="{FF2B5EF4-FFF2-40B4-BE49-F238E27FC236}">
                  <a16:creationId xmlns:a16="http://schemas.microsoft.com/office/drawing/2014/main" id="{F65A0E5D-1EA1-4AF5-8663-61B763408FA7}"/>
                </a:ext>
              </a:extLst>
            </p:cNvPr>
            <p:cNvSpPr>
              <a:spLocks/>
            </p:cNvSpPr>
            <p:nvPr/>
          </p:nvSpPr>
          <p:spPr bwMode="auto">
            <a:xfrm>
              <a:off x="180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0" name="Freeform 154">
              <a:extLst>
                <a:ext uri="{FF2B5EF4-FFF2-40B4-BE49-F238E27FC236}">
                  <a16:creationId xmlns:a16="http://schemas.microsoft.com/office/drawing/2014/main" id="{3639685F-E956-4E2B-81D3-B4B88BB61F95}"/>
                </a:ext>
              </a:extLst>
            </p:cNvPr>
            <p:cNvSpPr>
              <a:spLocks/>
            </p:cNvSpPr>
            <p:nvPr/>
          </p:nvSpPr>
          <p:spPr bwMode="auto">
            <a:xfrm>
              <a:off x="181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1" name="Freeform 155">
              <a:extLst>
                <a:ext uri="{FF2B5EF4-FFF2-40B4-BE49-F238E27FC236}">
                  <a16:creationId xmlns:a16="http://schemas.microsoft.com/office/drawing/2014/main" id="{4E08C9D2-37FB-4E2A-A016-3281BC3D56DE}"/>
                </a:ext>
              </a:extLst>
            </p:cNvPr>
            <p:cNvSpPr>
              <a:spLocks/>
            </p:cNvSpPr>
            <p:nvPr/>
          </p:nvSpPr>
          <p:spPr bwMode="auto">
            <a:xfrm>
              <a:off x="182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2" name="Freeform 156">
              <a:extLst>
                <a:ext uri="{FF2B5EF4-FFF2-40B4-BE49-F238E27FC236}">
                  <a16:creationId xmlns:a16="http://schemas.microsoft.com/office/drawing/2014/main" id="{F0710517-A521-4DE1-BC65-9543309597CC}"/>
                </a:ext>
              </a:extLst>
            </p:cNvPr>
            <p:cNvSpPr>
              <a:spLocks/>
            </p:cNvSpPr>
            <p:nvPr/>
          </p:nvSpPr>
          <p:spPr bwMode="auto">
            <a:xfrm>
              <a:off x="183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3" name="Freeform 157">
              <a:extLst>
                <a:ext uri="{FF2B5EF4-FFF2-40B4-BE49-F238E27FC236}">
                  <a16:creationId xmlns:a16="http://schemas.microsoft.com/office/drawing/2014/main" id="{4143BD3E-8C12-49B5-91C8-A7DF880BB281}"/>
                </a:ext>
              </a:extLst>
            </p:cNvPr>
            <p:cNvSpPr>
              <a:spLocks/>
            </p:cNvSpPr>
            <p:nvPr/>
          </p:nvSpPr>
          <p:spPr bwMode="auto">
            <a:xfrm>
              <a:off x="184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4" name="Freeform 158">
              <a:extLst>
                <a:ext uri="{FF2B5EF4-FFF2-40B4-BE49-F238E27FC236}">
                  <a16:creationId xmlns:a16="http://schemas.microsoft.com/office/drawing/2014/main" id="{96EFD66C-5CB9-4052-ADE7-D33B5BFAFD0B}"/>
                </a:ext>
              </a:extLst>
            </p:cNvPr>
            <p:cNvSpPr>
              <a:spLocks/>
            </p:cNvSpPr>
            <p:nvPr/>
          </p:nvSpPr>
          <p:spPr bwMode="auto">
            <a:xfrm>
              <a:off x="185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5" name="Freeform 159">
              <a:extLst>
                <a:ext uri="{FF2B5EF4-FFF2-40B4-BE49-F238E27FC236}">
                  <a16:creationId xmlns:a16="http://schemas.microsoft.com/office/drawing/2014/main" id="{94FACF7E-23F3-4727-8745-B6703E0792DB}"/>
                </a:ext>
              </a:extLst>
            </p:cNvPr>
            <p:cNvSpPr>
              <a:spLocks/>
            </p:cNvSpPr>
            <p:nvPr/>
          </p:nvSpPr>
          <p:spPr bwMode="auto">
            <a:xfrm>
              <a:off x="187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6" name="Freeform 160">
              <a:extLst>
                <a:ext uri="{FF2B5EF4-FFF2-40B4-BE49-F238E27FC236}">
                  <a16:creationId xmlns:a16="http://schemas.microsoft.com/office/drawing/2014/main" id="{3D1985E8-927F-4A1E-BE2C-4317BE1B2609}"/>
                </a:ext>
              </a:extLst>
            </p:cNvPr>
            <p:cNvSpPr>
              <a:spLocks/>
            </p:cNvSpPr>
            <p:nvPr/>
          </p:nvSpPr>
          <p:spPr bwMode="auto">
            <a:xfrm>
              <a:off x="187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7" name="Freeform 161">
              <a:extLst>
                <a:ext uri="{FF2B5EF4-FFF2-40B4-BE49-F238E27FC236}">
                  <a16:creationId xmlns:a16="http://schemas.microsoft.com/office/drawing/2014/main" id="{8BF35DE8-89C0-446F-B83A-87E022B92875}"/>
                </a:ext>
              </a:extLst>
            </p:cNvPr>
            <p:cNvSpPr>
              <a:spLocks/>
            </p:cNvSpPr>
            <p:nvPr/>
          </p:nvSpPr>
          <p:spPr bwMode="auto">
            <a:xfrm>
              <a:off x="188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8" name="Freeform 162">
              <a:extLst>
                <a:ext uri="{FF2B5EF4-FFF2-40B4-BE49-F238E27FC236}">
                  <a16:creationId xmlns:a16="http://schemas.microsoft.com/office/drawing/2014/main" id="{7C731A11-6FD1-4B70-AFF9-8FA0DF8EC48D}"/>
                </a:ext>
              </a:extLst>
            </p:cNvPr>
            <p:cNvSpPr>
              <a:spLocks/>
            </p:cNvSpPr>
            <p:nvPr/>
          </p:nvSpPr>
          <p:spPr bwMode="auto">
            <a:xfrm>
              <a:off x="190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59" name="Freeform 163">
              <a:extLst>
                <a:ext uri="{FF2B5EF4-FFF2-40B4-BE49-F238E27FC236}">
                  <a16:creationId xmlns:a16="http://schemas.microsoft.com/office/drawing/2014/main" id="{09F3EE8A-CA91-4A82-9A31-CA430FB9BE94}"/>
                </a:ext>
              </a:extLst>
            </p:cNvPr>
            <p:cNvSpPr>
              <a:spLocks/>
            </p:cNvSpPr>
            <p:nvPr/>
          </p:nvSpPr>
          <p:spPr bwMode="auto">
            <a:xfrm>
              <a:off x="191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0" name="Freeform 164">
              <a:extLst>
                <a:ext uri="{FF2B5EF4-FFF2-40B4-BE49-F238E27FC236}">
                  <a16:creationId xmlns:a16="http://schemas.microsoft.com/office/drawing/2014/main" id="{2850C40A-597D-422E-83C9-3B8EE7A1A23E}"/>
                </a:ext>
              </a:extLst>
            </p:cNvPr>
            <p:cNvSpPr>
              <a:spLocks/>
            </p:cNvSpPr>
            <p:nvPr/>
          </p:nvSpPr>
          <p:spPr bwMode="auto">
            <a:xfrm>
              <a:off x="192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1" name="Freeform 165">
              <a:extLst>
                <a:ext uri="{FF2B5EF4-FFF2-40B4-BE49-F238E27FC236}">
                  <a16:creationId xmlns:a16="http://schemas.microsoft.com/office/drawing/2014/main" id="{003C9B04-798E-411F-A1AF-D6890F597AAB}"/>
                </a:ext>
              </a:extLst>
            </p:cNvPr>
            <p:cNvSpPr>
              <a:spLocks/>
            </p:cNvSpPr>
            <p:nvPr/>
          </p:nvSpPr>
          <p:spPr bwMode="auto">
            <a:xfrm>
              <a:off x="193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2" name="Freeform 166">
              <a:extLst>
                <a:ext uri="{FF2B5EF4-FFF2-40B4-BE49-F238E27FC236}">
                  <a16:creationId xmlns:a16="http://schemas.microsoft.com/office/drawing/2014/main" id="{078A9110-6601-4831-AA13-ED025CBDF9E6}"/>
                </a:ext>
              </a:extLst>
            </p:cNvPr>
            <p:cNvSpPr>
              <a:spLocks/>
            </p:cNvSpPr>
            <p:nvPr/>
          </p:nvSpPr>
          <p:spPr bwMode="auto">
            <a:xfrm>
              <a:off x="194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3" name="Freeform 167">
              <a:extLst>
                <a:ext uri="{FF2B5EF4-FFF2-40B4-BE49-F238E27FC236}">
                  <a16:creationId xmlns:a16="http://schemas.microsoft.com/office/drawing/2014/main" id="{2021D0D2-F4BE-449B-BB3A-3567C6F04DD3}"/>
                </a:ext>
              </a:extLst>
            </p:cNvPr>
            <p:cNvSpPr>
              <a:spLocks/>
            </p:cNvSpPr>
            <p:nvPr/>
          </p:nvSpPr>
          <p:spPr bwMode="auto">
            <a:xfrm>
              <a:off x="195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4" name="Freeform 168">
              <a:extLst>
                <a:ext uri="{FF2B5EF4-FFF2-40B4-BE49-F238E27FC236}">
                  <a16:creationId xmlns:a16="http://schemas.microsoft.com/office/drawing/2014/main" id="{F3630483-F80E-4166-BEAA-8C790DE93949}"/>
                </a:ext>
              </a:extLst>
            </p:cNvPr>
            <p:cNvSpPr>
              <a:spLocks/>
            </p:cNvSpPr>
            <p:nvPr/>
          </p:nvSpPr>
          <p:spPr bwMode="auto">
            <a:xfrm>
              <a:off x="196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5" name="Freeform 169">
              <a:extLst>
                <a:ext uri="{FF2B5EF4-FFF2-40B4-BE49-F238E27FC236}">
                  <a16:creationId xmlns:a16="http://schemas.microsoft.com/office/drawing/2014/main" id="{DAF9A076-5234-4FF1-A49C-36F800E84F56}"/>
                </a:ext>
              </a:extLst>
            </p:cNvPr>
            <p:cNvSpPr>
              <a:spLocks/>
            </p:cNvSpPr>
            <p:nvPr/>
          </p:nvSpPr>
          <p:spPr bwMode="auto">
            <a:xfrm>
              <a:off x="197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6" name="Freeform 170">
              <a:extLst>
                <a:ext uri="{FF2B5EF4-FFF2-40B4-BE49-F238E27FC236}">
                  <a16:creationId xmlns:a16="http://schemas.microsoft.com/office/drawing/2014/main" id="{055248D1-CC17-4B35-ABCD-612DA40486E2}"/>
                </a:ext>
              </a:extLst>
            </p:cNvPr>
            <p:cNvSpPr>
              <a:spLocks/>
            </p:cNvSpPr>
            <p:nvPr/>
          </p:nvSpPr>
          <p:spPr bwMode="auto">
            <a:xfrm>
              <a:off x="199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7" name="Freeform 171">
              <a:extLst>
                <a:ext uri="{FF2B5EF4-FFF2-40B4-BE49-F238E27FC236}">
                  <a16:creationId xmlns:a16="http://schemas.microsoft.com/office/drawing/2014/main" id="{A61A6845-748F-44D0-9194-2CA69FA17C47}"/>
                </a:ext>
              </a:extLst>
            </p:cNvPr>
            <p:cNvSpPr>
              <a:spLocks/>
            </p:cNvSpPr>
            <p:nvPr/>
          </p:nvSpPr>
          <p:spPr bwMode="auto">
            <a:xfrm>
              <a:off x="200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8" name="Freeform 172">
              <a:extLst>
                <a:ext uri="{FF2B5EF4-FFF2-40B4-BE49-F238E27FC236}">
                  <a16:creationId xmlns:a16="http://schemas.microsoft.com/office/drawing/2014/main" id="{E17E6310-EC83-45DA-8DE2-76FE2A5CBDD6}"/>
                </a:ext>
              </a:extLst>
            </p:cNvPr>
            <p:cNvSpPr>
              <a:spLocks/>
            </p:cNvSpPr>
            <p:nvPr/>
          </p:nvSpPr>
          <p:spPr bwMode="auto">
            <a:xfrm>
              <a:off x="200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69" name="Freeform 173">
              <a:extLst>
                <a:ext uri="{FF2B5EF4-FFF2-40B4-BE49-F238E27FC236}">
                  <a16:creationId xmlns:a16="http://schemas.microsoft.com/office/drawing/2014/main" id="{48A26ACE-EF2B-420C-9FC7-84864B415B0D}"/>
                </a:ext>
              </a:extLst>
            </p:cNvPr>
            <p:cNvSpPr>
              <a:spLocks/>
            </p:cNvSpPr>
            <p:nvPr/>
          </p:nvSpPr>
          <p:spPr bwMode="auto">
            <a:xfrm>
              <a:off x="202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0" name="Freeform 174">
              <a:extLst>
                <a:ext uri="{FF2B5EF4-FFF2-40B4-BE49-F238E27FC236}">
                  <a16:creationId xmlns:a16="http://schemas.microsoft.com/office/drawing/2014/main" id="{F0070321-2C75-48C7-AC82-C62D6EB9A12B}"/>
                </a:ext>
              </a:extLst>
            </p:cNvPr>
            <p:cNvSpPr>
              <a:spLocks/>
            </p:cNvSpPr>
            <p:nvPr/>
          </p:nvSpPr>
          <p:spPr bwMode="auto">
            <a:xfrm>
              <a:off x="203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1" name="Freeform 175">
              <a:extLst>
                <a:ext uri="{FF2B5EF4-FFF2-40B4-BE49-F238E27FC236}">
                  <a16:creationId xmlns:a16="http://schemas.microsoft.com/office/drawing/2014/main" id="{3B946B6A-66D7-4F2F-83CC-0B7E12A23099}"/>
                </a:ext>
              </a:extLst>
            </p:cNvPr>
            <p:cNvSpPr>
              <a:spLocks/>
            </p:cNvSpPr>
            <p:nvPr/>
          </p:nvSpPr>
          <p:spPr bwMode="auto">
            <a:xfrm>
              <a:off x="204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2" name="Freeform 176">
              <a:extLst>
                <a:ext uri="{FF2B5EF4-FFF2-40B4-BE49-F238E27FC236}">
                  <a16:creationId xmlns:a16="http://schemas.microsoft.com/office/drawing/2014/main" id="{82C5BF79-722F-4422-8284-438076082AF9}"/>
                </a:ext>
              </a:extLst>
            </p:cNvPr>
            <p:cNvSpPr>
              <a:spLocks/>
            </p:cNvSpPr>
            <p:nvPr/>
          </p:nvSpPr>
          <p:spPr bwMode="auto">
            <a:xfrm>
              <a:off x="205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3" name="Freeform 177">
              <a:extLst>
                <a:ext uri="{FF2B5EF4-FFF2-40B4-BE49-F238E27FC236}">
                  <a16:creationId xmlns:a16="http://schemas.microsoft.com/office/drawing/2014/main" id="{4AF1A973-22F8-4EE2-AD50-67B9C2CB03E5}"/>
                </a:ext>
              </a:extLst>
            </p:cNvPr>
            <p:cNvSpPr>
              <a:spLocks/>
            </p:cNvSpPr>
            <p:nvPr/>
          </p:nvSpPr>
          <p:spPr bwMode="auto">
            <a:xfrm>
              <a:off x="206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4" name="Freeform 178">
              <a:extLst>
                <a:ext uri="{FF2B5EF4-FFF2-40B4-BE49-F238E27FC236}">
                  <a16:creationId xmlns:a16="http://schemas.microsoft.com/office/drawing/2014/main" id="{69510596-2213-46BC-BC71-D6DDD9D4DA1A}"/>
                </a:ext>
              </a:extLst>
            </p:cNvPr>
            <p:cNvSpPr>
              <a:spLocks/>
            </p:cNvSpPr>
            <p:nvPr/>
          </p:nvSpPr>
          <p:spPr bwMode="auto">
            <a:xfrm>
              <a:off x="207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5" name="Freeform 179">
              <a:extLst>
                <a:ext uri="{FF2B5EF4-FFF2-40B4-BE49-F238E27FC236}">
                  <a16:creationId xmlns:a16="http://schemas.microsoft.com/office/drawing/2014/main" id="{5E0BDBAA-B8F9-4DFA-ADD0-72BE427C7877}"/>
                </a:ext>
              </a:extLst>
            </p:cNvPr>
            <p:cNvSpPr>
              <a:spLocks/>
            </p:cNvSpPr>
            <p:nvPr/>
          </p:nvSpPr>
          <p:spPr bwMode="auto">
            <a:xfrm>
              <a:off x="208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6" name="Freeform 180">
              <a:extLst>
                <a:ext uri="{FF2B5EF4-FFF2-40B4-BE49-F238E27FC236}">
                  <a16:creationId xmlns:a16="http://schemas.microsoft.com/office/drawing/2014/main" id="{55E69E00-42E8-46E4-A0DF-CDF231FAFA0B}"/>
                </a:ext>
              </a:extLst>
            </p:cNvPr>
            <p:cNvSpPr>
              <a:spLocks/>
            </p:cNvSpPr>
            <p:nvPr/>
          </p:nvSpPr>
          <p:spPr bwMode="auto">
            <a:xfrm>
              <a:off x="209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7" name="Freeform 181">
              <a:extLst>
                <a:ext uri="{FF2B5EF4-FFF2-40B4-BE49-F238E27FC236}">
                  <a16:creationId xmlns:a16="http://schemas.microsoft.com/office/drawing/2014/main" id="{4D0E9A31-3ED5-44E8-A3E4-B6E23DFB5BA8}"/>
                </a:ext>
              </a:extLst>
            </p:cNvPr>
            <p:cNvSpPr>
              <a:spLocks/>
            </p:cNvSpPr>
            <p:nvPr/>
          </p:nvSpPr>
          <p:spPr bwMode="auto">
            <a:xfrm>
              <a:off x="211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8" name="Freeform 182">
              <a:extLst>
                <a:ext uri="{FF2B5EF4-FFF2-40B4-BE49-F238E27FC236}">
                  <a16:creationId xmlns:a16="http://schemas.microsoft.com/office/drawing/2014/main" id="{8111F17F-A23C-4AA1-8532-0BC2D50C1B00}"/>
                </a:ext>
              </a:extLst>
            </p:cNvPr>
            <p:cNvSpPr>
              <a:spLocks/>
            </p:cNvSpPr>
            <p:nvPr/>
          </p:nvSpPr>
          <p:spPr bwMode="auto">
            <a:xfrm>
              <a:off x="212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79" name="Freeform 183">
              <a:extLst>
                <a:ext uri="{FF2B5EF4-FFF2-40B4-BE49-F238E27FC236}">
                  <a16:creationId xmlns:a16="http://schemas.microsoft.com/office/drawing/2014/main" id="{C62957C5-AA29-4695-B3C2-8FD4AE0546CF}"/>
                </a:ext>
              </a:extLst>
            </p:cNvPr>
            <p:cNvSpPr>
              <a:spLocks/>
            </p:cNvSpPr>
            <p:nvPr/>
          </p:nvSpPr>
          <p:spPr bwMode="auto">
            <a:xfrm>
              <a:off x="213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0" name="Freeform 184">
              <a:extLst>
                <a:ext uri="{FF2B5EF4-FFF2-40B4-BE49-F238E27FC236}">
                  <a16:creationId xmlns:a16="http://schemas.microsoft.com/office/drawing/2014/main" id="{2630E61D-C8CB-4D3F-8BFF-DAF3CC5E2FA0}"/>
                </a:ext>
              </a:extLst>
            </p:cNvPr>
            <p:cNvSpPr>
              <a:spLocks/>
            </p:cNvSpPr>
            <p:nvPr/>
          </p:nvSpPr>
          <p:spPr bwMode="auto">
            <a:xfrm>
              <a:off x="214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1" name="Freeform 185">
              <a:extLst>
                <a:ext uri="{FF2B5EF4-FFF2-40B4-BE49-F238E27FC236}">
                  <a16:creationId xmlns:a16="http://schemas.microsoft.com/office/drawing/2014/main" id="{948D1802-164D-4B85-908F-BED227EF249C}"/>
                </a:ext>
              </a:extLst>
            </p:cNvPr>
            <p:cNvSpPr>
              <a:spLocks/>
            </p:cNvSpPr>
            <p:nvPr/>
          </p:nvSpPr>
          <p:spPr bwMode="auto">
            <a:xfrm>
              <a:off x="215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2" name="Freeform 186">
              <a:extLst>
                <a:ext uri="{FF2B5EF4-FFF2-40B4-BE49-F238E27FC236}">
                  <a16:creationId xmlns:a16="http://schemas.microsoft.com/office/drawing/2014/main" id="{8B36F5E9-C2BD-4919-ADCC-C0A34A554189}"/>
                </a:ext>
              </a:extLst>
            </p:cNvPr>
            <p:cNvSpPr>
              <a:spLocks/>
            </p:cNvSpPr>
            <p:nvPr/>
          </p:nvSpPr>
          <p:spPr bwMode="auto">
            <a:xfrm>
              <a:off x="216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3" name="Freeform 187">
              <a:extLst>
                <a:ext uri="{FF2B5EF4-FFF2-40B4-BE49-F238E27FC236}">
                  <a16:creationId xmlns:a16="http://schemas.microsoft.com/office/drawing/2014/main" id="{42C214BC-6E8A-489E-B5A3-5E9E28BA4EA6}"/>
                </a:ext>
              </a:extLst>
            </p:cNvPr>
            <p:cNvSpPr>
              <a:spLocks/>
            </p:cNvSpPr>
            <p:nvPr/>
          </p:nvSpPr>
          <p:spPr bwMode="auto">
            <a:xfrm>
              <a:off x="217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4" name="Freeform 188">
              <a:extLst>
                <a:ext uri="{FF2B5EF4-FFF2-40B4-BE49-F238E27FC236}">
                  <a16:creationId xmlns:a16="http://schemas.microsoft.com/office/drawing/2014/main" id="{B4675F45-8F50-4714-87EB-EBC6D089A2DF}"/>
                </a:ext>
              </a:extLst>
            </p:cNvPr>
            <p:cNvSpPr>
              <a:spLocks/>
            </p:cNvSpPr>
            <p:nvPr/>
          </p:nvSpPr>
          <p:spPr bwMode="auto">
            <a:xfrm>
              <a:off x="218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5" name="Freeform 189">
              <a:extLst>
                <a:ext uri="{FF2B5EF4-FFF2-40B4-BE49-F238E27FC236}">
                  <a16:creationId xmlns:a16="http://schemas.microsoft.com/office/drawing/2014/main" id="{4BC63E38-42AA-4BCC-83E8-B7D0A168FD9C}"/>
                </a:ext>
              </a:extLst>
            </p:cNvPr>
            <p:cNvSpPr>
              <a:spLocks/>
            </p:cNvSpPr>
            <p:nvPr/>
          </p:nvSpPr>
          <p:spPr bwMode="auto">
            <a:xfrm>
              <a:off x="220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6" name="Freeform 190">
              <a:extLst>
                <a:ext uri="{FF2B5EF4-FFF2-40B4-BE49-F238E27FC236}">
                  <a16:creationId xmlns:a16="http://schemas.microsoft.com/office/drawing/2014/main" id="{C3A96105-7299-4493-A719-B9F3AC33F353}"/>
                </a:ext>
              </a:extLst>
            </p:cNvPr>
            <p:cNvSpPr>
              <a:spLocks/>
            </p:cNvSpPr>
            <p:nvPr/>
          </p:nvSpPr>
          <p:spPr bwMode="auto">
            <a:xfrm>
              <a:off x="220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7" name="Freeform 191">
              <a:extLst>
                <a:ext uri="{FF2B5EF4-FFF2-40B4-BE49-F238E27FC236}">
                  <a16:creationId xmlns:a16="http://schemas.microsoft.com/office/drawing/2014/main" id="{5BB00FD5-81B3-4EEE-948B-79D982A733CC}"/>
                </a:ext>
              </a:extLst>
            </p:cNvPr>
            <p:cNvSpPr>
              <a:spLocks/>
            </p:cNvSpPr>
            <p:nvPr/>
          </p:nvSpPr>
          <p:spPr bwMode="auto">
            <a:xfrm>
              <a:off x="221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8" name="Freeform 192">
              <a:extLst>
                <a:ext uri="{FF2B5EF4-FFF2-40B4-BE49-F238E27FC236}">
                  <a16:creationId xmlns:a16="http://schemas.microsoft.com/office/drawing/2014/main" id="{E4CAA3B1-BF5B-483A-AD6C-056A76899E52}"/>
                </a:ext>
              </a:extLst>
            </p:cNvPr>
            <p:cNvSpPr>
              <a:spLocks/>
            </p:cNvSpPr>
            <p:nvPr/>
          </p:nvSpPr>
          <p:spPr bwMode="auto">
            <a:xfrm>
              <a:off x="223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89" name="Freeform 193">
              <a:extLst>
                <a:ext uri="{FF2B5EF4-FFF2-40B4-BE49-F238E27FC236}">
                  <a16:creationId xmlns:a16="http://schemas.microsoft.com/office/drawing/2014/main" id="{4DDC123F-332A-41E3-AEB6-A30D40FE1106}"/>
                </a:ext>
              </a:extLst>
            </p:cNvPr>
            <p:cNvSpPr>
              <a:spLocks/>
            </p:cNvSpPr>
            <p:nvPr/>
          </p:nvSpPr>
          <p:spPr bwMode="auto">
            <a:xfrm>
              <a:off x="224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0" name="Freeform 194">
              <a:extLst>
                <a:ext uri="{FF2B5EF4-FFF2-40B4-BE49-F238E27FC236}">
                  <a16:creationId xmlns:a16="http://schemas.microsoft.com/office/drawing/2014/main" id="{E466E974-CF89-44CB-9C02-9B423F127B21}"/>
                </a:ext>
              </a:extLst>
            </p:cNvPr>
            <p:cNvSpPr>
              <a:spLocks/>
            </p:cNvSpPr>
            <p:nvPr/>
          </p:nvSpPr>
          <p:spPr bwMode="auto">
            <a:xfrm>
              <a:off x="225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1" name="Freeform 195">
              <a:extLst>
                <a:ext uri="{FF2B5EF4-FFF2-40B4-BE49-F238E27FC236}">
                  <a16:creationId xmlns:a16="http://schemas.microsoft.com/office/drawing/2014/main" id="{DB8CDE10-E86A-478B-82FF-377DD88036DE}"/>
                </a:ext>
              </a:extLst>
            </p:cNvPr>
            <p:cNvSpPr>
              <a:spLocks/>
            </p:cNvSpPr>
            <p:nvPr/>
          </p:nvSpPr>
          <p:spPr bwMode="auto">
            <a:xfrm>
              <a:off x="226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2" name="Freeform 196">
              <a:extLst>
                <a:ext uri="{FF2B5EF4-FFF2-40B4-BE49-F238E27FC236}">
                  <a16:creationId xmlns:a16="http://schemas.microsoft.com/office/drawing/2014/main" id="{2FE33694-A5D8-43B1-8A4C-205B3097A8D4}"/>
                </a:ext>
              </a:extLst>
            </p:cNvPr>
            <p:cNvSpPr>
              <a:spLocks/>
            </p:cNvSpPr>
            <p:nvPr/>
          </p:nvSpPr>
          <p:spPr bwMode="auto">
            <a:xfrm>
              <a:off x="227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3" name="Freeform 197">
              <a:extLst>
                <a:ext uri="{FF2B5EF4-FFF2-40B4-BE49-F238E27FC236}">
                  <a16:creationId xmlns:a16="http://schemas.microsoft.com/office/drawing/2014/main" id="{FA813EE8-6960-4ACB-92D5-925A3C01FFA6}"/>
                </a:ext>
              </a:extLst>
            </p:cNvPr>
            <p:cNvSpPr>
              <a:spLocks/>
            </p:cNvSpPr>
            <p:nvPr/>
          </p:nvSpPr>
          <p:spPr bwMode="auto">
            <a:xfrm>
              <a:off x="228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4" name="Freeform 198">
              <a:extLst>
                <a:ext uri="{FF2B5EF4-FFF2-40B4-BE49-F238E27FC236}">
                  <a16:creationId xmlns:a16="http://schemas.microsoft.com/office/drawing/2014/main" id="{6386555D-9195-413B-8A94-43CCD0239420}"/>
                </a:ext>
              </a:extLst>
            </p:cNvPr>
            <p:cNvSpPr>
              <a:spLocks/>
            </p:cNvSpPr>
            <p:nvPr/>
          </p:nvSpPr>
          <p:spPr bwMode="auto">
            <a:xfrm>
              <a:off x="229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5" name="Freeform 199">
              <a:extLst>
                <a:ext uri="{FF2B5EF4-FFF2-40B4-BE49-F238E27FC236}">
                  <a16:creationId xmlns:a16="http://schemas.microsoft.com/office/drawing/2014/main" id="{22131960-EBB5-44CE-A45F-A9BC0C65D827}"/>
                </a:ext>
              </a:extLst>
            </p:cNvPr>
            <p:cNvSpPr>
              <a:spLocks/>
            </p:cNvSpPr>
            <p:nvPr/>
          </p:nvSpPr>
          <p:spPr bwMode="auto">
            <a:xfrm>
              <a:off x="230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6" name="Freeform 200">
              <a:extLst>
                <a:ext uri="{FF2B5EF4-FFF2-40B4-BE49-F238E27FC236}">
                  <a16:creationId xmlns:a16="http://schemas.microsoft.com/office/drawing/2014/main" id="{17681F43-7081-43EB-8D62-00B420F30604}"/>
                </a:ext>
              </a:extLst>
            </p:cNvPr>
            <p:cNvSpPr>
              <a:spLocks/>
            </p:cNvSpPr>
            <p:nvPr/>
          </p:nvSpPr>
          <p:spPr bwMode="auto">
            <a:xfrm>
              <a:off x="232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7" name="Freeform 201">
              <a:extLst>
                <a:ext uri="{FF2B5EF4-FFF2-40B4-BE49-F238E27FC236}">
                  <a16:creationId xmlns:a16="http://schemas.microsoft.com/office/drawing/2014/main" id="{5C054046-7F1C-4F72-9515-70D925393828}"/>
                </a:ext>
              </a:extLst>
            </p:cNvPr>
            <p:cNvSpPr>
              <a:spLocks/>
            </p:cNvSpPr>
            <p:nvPr/>
          </p:nvSpPr>
          <p:spPr bwMode="auto">
            <a:xfrm>
              <a:off x="233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8" name="Freeform 202">
              <a:extLst>
                <a:ext uri="{FF2B5EF4-FFF2-40B4-BE49-F238E27FC236}">
                  <a16:creationId xmlns:a16="http://schemas.microsoft.com/office/drawing/2014/main" id="{7A26FCDD-463A-4070-BAFA-7063BA5A3788}"/>
                </a:ext>
              </a:extLst>
            </p:cNvPr>
            <p:cNvSpPr>
              <a:spLocks/>
            </p:cNvSpPr>
            <p:nvPr/>
          </p:nvSpPr>
          <p:spPr bwMode="auto">
            <a:xfrm>
              <a:off x="233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199" name="Freeform 203">
              <a:extLst>
                <a:ext uri="{FF2B5EF4-FFF2-40B4-BE49-F238E27FC236}">
                  <a16:creationId xmlns:a16="http://schemas.microsoft.com/office/drawing/2014/main" id="{8DE6855C-C213-40FF-91E8-50A04EB6C50B}"/>
                </a:ext>
              </a:extLst>
            </p:cNvPr>
            <p:cNvSpPr>
              <a:spLocks/>
            </p:cNvSpPr>
            <p:nvPr/>
          </p:nvSpPr>
          <p:spPr bwMode="auto">
            <a:xfrm>
              <a:off x="235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0" name="Freeform 204">
              <a:extLst>
                <a:ext uri="{FF2B5EF4-FFF2-40B4-BE49-F238E27FC236}">
                  <a16:creationId xmlns:a16="http://schemas.microsoft.com/office/drawing/2014/main" id="{70D65483-7593-4326-95C5-1EE51CCDD134}"/>
                </a:ext>
              </a:extLst>
            </p:cNvPr>
            <p:cNvSpPr>
              <a:spLocks/>
            </p:cNvSpPr>
            <p:nvPr/>
          </p:nvSpPr>
          <p:spPr bwMode="auto">
            <a:xfrm>
              <a:off x="236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1" name="Freeform 205">
              <a:extLst>
                <a:ext uri="{FF2B5EF4-FFF2-40B4-BE49-F238E27FC236}">
                  <a16:creationId xmlns:a16="http://schemas.microsoft.com/office/drawing/2014/main" id="{0B37BCB9-80FD-42A8-A736-789BBD4EF061}"/>
                </a:ext>
              </a:extLst>
            </p:cNvPr>
            <p:cNvSpPr>
              <a:spLocks/>
            </p:cNvSpPr>
            <p:nvPr/>
          </p:nvSpPr>
          <p:spPr bwMode="auto">
            <a:xfrm>
              <a:off x="237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2" name="Freeform 206">
              <a:extLst>
                <a:ext uri="{FF2B5EF4-FFF2-40B4-BE49-F238E27FC236}">
                  <a16:creationId xmlns:a16="http://schemas.microsoft.com/office/drawing/2014/main" id="{19341A5B-BBD7-4E7F-981D-2401ECD9A8C6}"/>
                </a:ext>
              </a:extLst>
            </p:cNvPr>
            <p:cNvSpPr>
              <a:spLocks/>
            </p:cNvSpPr>
            <p:nvPr/>
          </p:nvSpPr>
          <p:spPr bwMode="auto">
            <a:xfrm>
              <a:off x="238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3" name="Freeform 207">
              <a:extLst>
                <a:ext uri="{FF2B5EF4-FFF2-40B4-BE49-F238E27FC236}">
                  <a16:creationId xmlns:a16="http://schemas.microsoft.com/office/drawing/2014/main" id="{18ED163A-791F-4160-B41D-DB5BFBD7B7AE}"/>
                </a:ext>
              </a:extLst>
            </p:cNvPr>
            <p:cNvSpPr>
              <a:spLocks/>
            </p:cNvSpPr>
            <p:nvPr/>
          </p:nvSpPr>
          <p:spPr bwMode="auto">
            <a:xfrm>
              <a:off x="239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4" name="Freeform 208">
              <a:extLst>
                <a:ext uri="{FF2B5EF4-FFF2-40B4-BE49-F238E27FC236}">
                  <a16:creationId xmlns:a16="http://schemas.microsoft.com/office/drawing/2014/main" id="{3E8EDBEB-4642-4386-8354-58A7BC48014C}"/>
                </a:ext>
              </a:extLst>
            </p:cNvPr>
            <p:cNvSpPr>
              <a:spLocks/>
            </p:cNvSpPr>
            <p:nvPr/>
          </p:nvSpPr>
          <p:spPr bwMode="auto">
            <a:xfrm>
              <a:off x="240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5" name="Freeform 209">
              <a:extLst>
                <a:ext uri="{FF2B5EF4-FFF2-40B4-BE49-F238E27FC236}">
                  <a16:creationId xmlns:a16="http://schemas.microsoft.com/office/drawing/2014/main" id="{7C97A27B-ECD1-4288-9FB6-D15DECCA2448}"/>
                </a:ext>
              </a:extLst>
            </p:cNvPr>
            <p:cNvSpPr>
              <a:spLocks/>
            </p:cNvSpPr>
            <p:nvPr/>
          </p:nvSpPr>
          <p:spPr bwMode="auto">
            <a:xfrm>
              <a:off x="241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6" name="Freeform 210">
              <a:extLst>
                <a:ext uri="{FF2B5EF4-FFF2-40B4-BE49-F238E27FC236}">
                  <a16:creationId xmlns:a16="http://schemas.microsoft.com/office/drawing/2014/main" id="{E03044DA-AAB6-4D89-8FAA-CB04D1EC5959}"/>
                </a:ext>
              </a:extLst>
            </p:cNvPr>
            <p:cNvSpPr>
              <a:spLocks/>
            </p:cNvSpPr>
            <p:nvPr/>
          </p:nvSpPr>
          <p:spPr bwMode="auto">
            <a:xfrm>
              <a:off x="242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7" name="Freeform 211">
              <a:extLst>
                <a:ext uri="{FF2B5EF4-FFF2-40B4-BE49-F238E27FC236}">
                  <a16:creationId xmlns:a16="http://schemas.microsoft.com/office/drawing/2014/main" id="{D396B818-6102-41F7-BFE8-60763815839E}"/>
                </a:ext>
              </a:extLst>
            </p:cNvPr>
            <p:cNvSpPr>
              <a:spLocks/>
            </p:cNvSpPr>
            <p:nvPr/>
          </p:nvSpPr>
          <p:spPr bwMode="auto">
            <a:xfrm>
              <a:off x="244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8" name="Freeform 212">
              <a:extLst>
                <a:ext uri="{FF2B5EF4-FFF2-40B4-BE49-F238E27FC236}">
                  <a16:creationId xmlns:a16="http://schemas.microsoft.com/office/drawing/2014/main" id="{540F4346-CBAC-4B0F-B0D5-620243F989B0}"/>
                </a:ext>
              </a:extLst>
            </p:cNvPr>
            <p:cNvSpPr>
              <a:spLocks/>
            </p:cNvSpPr>
            <p:nvPr/>
          </p:nvSpPr>
          <p:spPr bwMode="auto">
            <a:xfrm>
              <a:off x="245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09" name="Freeform 213">
              <a:extLst>
                <a:ext uri="{FF2B5EF4-FFF2-40B4-BE49-F238E27FC236}">
                  <a16:creationId xmlns:a16="http://schemas.microsoft.com/office/drawing/2014/main" id="{D3D88446-ED22-4D12-852B-FEEEB86EDA89}"/>
                </a:ext>
              </a:extLst>
            </p:cNvPr>
            <p:cNvSpPr>
              <a:spLocks/>
            </p:cNvSpPr>
            <p:nvPr/>
          </p:nvSpPr>
          <p:spPr bwMode="auto">
            <a:xfrm>
              <a:off x="246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0" name="Freeform 214">
              <a:extLst>
                <a:ext uri="{FF2B5EF4-FFF2-40B4-BE49-F238E27FC236}">
                  <a16:creationId xmlns:a16="http://schemas.microsoft.com/office/drawing/2014/main" id="{0F877F8B-8ED7-4855-84D3-C4509CB7EF36}"/>
                </a:ext>
              </a:extLst>
            </p:cNvPr>
            <p:cNvSpPr>
              <a:spLocks/>
            </p:cNvSpPr>
            <p:nvPr/>
          </p:nvSpPr>
          <p:spPr bwMode="auto">
            <a:xfrm>
              <a:off x="247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1" name="Freeform 215">
              <a:extLst>
                <a:ext uri="{FF2B5EF4-FFF2-40B4-BE49-F238E27FC236}">
                  <a16:creationId xmlns:a16="http://schemas.microsoft.com/office/drawing/2014/main" id="{321EA796-FA3C-411D-A294-DF220D7D47BB}"/>
                </a:ext>
              </a:extLst>
            </p:cNvPr>
            <p:cNvSpPr>
              <a:spLocks/>
            </p:cNvSpPr>
            <p:nvPr/>
          </p:nvSpPr>
          <p:spPr bwMode="auto">
            <a:xfrm>
              <a:off x="248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2" name="Freeform 216">
              <a:extLst>
                <a:ext uri="{FF2B5EF4-FFF2-40B4-BE49-F238E27FC236}">
                  <a16:creationId xmlns:a16="http://schemas.microsoft.com/office/drawing/2014/main" id="{94A982F2-4091-4BA5-883C-78255DA5E703}"/>
                </a:ext>
              </a:extLst>
            </p:cNvPr>
            <p:cNvSpPr>
              <a:spLocks/>
            </p:cNvSpPr>
            <p:nvPr/>
          </p:nvSpPr>
          <p:spPr bwMode="auto">
            <a:xfrm>
              <a:off x="249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3" name="Freeform 217">
              <a:extLst>
                <a:ext uri="{FF2B5EF4-FFF2-40B4-BE49-F238E27FC236}">
                  <a16:creationId xmlns:a16="http://schemas.microsoft.com/office/drawing/2014/main" id="{93DFF52E-841E-40F6-B0F3-2F4A6573E150}"/>
                </a:ext>
              </a:extLst>
            </p:cNvPr>
            <p:cNvSpPr>
              <a:spLocks/>
            </p:cNvSpPr>
            <p:nvPr/>
          </p:nvSpPr>
          <p:spPr bwMode="auto">
            <a:xfrm>
              <a:off x="250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4" name="Freeform 218">
              <a:extLst>
                <a:ext uri="{FF2B5EF4-FFF2-40B4-BE49-F238E27FC236}">
                  <a16:creationId xmlns:a16="http://schemas.microsoft.com/office/drawing/2014/main" id="{244B750F-3ACC-4ED2-A184-84C8817C4F76}"/>
                </a:ext>
              </a:extLst>
            </p:cNvPr>
            <p:cNvSpPr>
              <a:spLocks/>
            </p:cNvSpPr>
            <p:nvPr/>
          </p:nvSpPr>
          <p:spPr bwMode="auto">
            <a:xfrm>
              <a:off x="251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5" name="Freeform 219">
              <a:extLst>
                <a:ext uri="{FF2B5EF4-FFF2-40B4-BE49-F238E27FC236}">
                  <a16:creationId xmlns:a16="http://schemas.microsoft.com/office/drawing/2014/main" id="{F7F5380D-948B-4062-9494-86F21655E668}"/>
                </a:ext>
              </a:extLst>
            </p:cNvPr>
            <p:cNvSpPr>
              <a:spLocks/>
            </p:cNvSpPr>
            <p:nvPr/>
          </p:nvSpPr>
          <p:spPr bwMode="auto">
            <a:xfrm>
              <a:off x="253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6" name="Freeform 220">
              <a:extLst>
                <a:ext uri="{FF2B5EF4-FFF2-40B4-BE49-F238E27FC236}">
                  <a16:creationId xmlns:a16="http://schemas.microsoft.com/office/drawing/2014/main" id="{33806E28-DA6E-4B4A-9070-46168CF822BE}"/>
                </a:ext>
              </a:extLst>
            </p:cNvPr>
            <p:cNvSpPr>
              <a:spLocks/>
            </p:cNvSpPr>
            <p:nvPr/>
          </p:nvSpPr>
          <p:spPr bwMode="auto">
            <a:xfrm>
              <a:off x="253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grpSp>
          <p:nvGrpSpPr>
            <p:cNvPr id="217" name="Group 221">
              <a:extLst>
                <a:ext uri="{FF2B5EF4-FFF2-40B4-BE49-F238E27FC236}">
                  <a16:creationId xmlns:a16="http://schemas.microsoft.com/office/drawing/2014/main" id="{A76645C9-F9D1-4483-BECB-EEDBDD5BEA4C}"/>
                </a:ext>
              </a:extLst>
            </p:cNvPr>
            <p:cNvGrpSpPr>
              <a:grpSpLocks/>
            </p:cNvGrpSpPr>
            <p:nvPr/>
          </p:nvGrpSpPr>
          <p:grpSpPr bwMode="auto">
            <a:xfrm>
              <a:off x="2549" y="1779"/>
              <a:ext cx="2226" cy="1242"/>
              <a:chOff x="2508" y="1914"/>
              <a:chExt cx="2226" cy="1242"/>
            </a:xfrm>
          </p:grpSpPr>
          <p:sp>
            <p:nvSpPr>
              <p:cNvPr id="269" name="Freeform 222">
                <a:extLst>
                  <a:ext uri="{FF2B5EF4-FFF2-40B4-BE49-F238E27FC236}">
                    <a16:creationId xmlns:a16="http://schemas.microsoft.com/office/drawing/2014/main" id="{E20686B0-957C-4946-B4FE-B49FD78D59FB}"/>
                  </a:ext>
                </a:extLst>
              </p:cNvPr>
              <p:cNvSpPr>
                <a:spLocks/>
              </p:cNvSpPr>
              <p:nvPr/>
            </p:nvSpPr>
            <p:spPr bwMode="auto">
              <a:xfrm>
                <a:off x="250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0" name="Freeform 223">
                <a:extLst>
                  <a:ext uri="{FF2B5EF4-FFF2-40B4-BE49-F238E27FC236}">
                    <a16:creationId xmlns:a16="http://schemas.microsoft.com/office/drawing/2014/main" id="{301A83AE-2F16-4821-A812-971F72CB743A}"/>
                  </a:ext>
                </a:extLst>
              </p:cNvPr>
              <p:cNvSpPr>
                <a:spLocks/>
              </p:cNvSpPr>
              <p:nvPr/>
            </p:nvSpPr>
            <p:spPr bwMode="auto">
              <a:xfrm>
                <a:off x="252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1" name="Freeform 224">
                <a:extLst>
                  <a:ext uri="{FF2B5EF4-FFF2-40B4-BE49-F238E27FC236}">
                    <a16:creationId xmlns:a16="http://schemas.microsoft.com/office/drawing/2014/main" id="{255220F8-8F50-4A7C-9799-EA79318FC638}"/>
                  </a:ext>
                </a:extLst>
              </p:cNvPr>
              <p:cNvSpPr>
                <a:spLocks/>
              </p:cNvSpPr>
              <p:nvPr/>
            </p:nvSpPr>
            <p:spPr bwMode="auto">
              <a:xfrm>
                <a:off x="253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2" name="Freeform 225">
                <a:extLst>
                  <a:ext uri="{FF2B5EF4-FFF2-40B4-BE49-F238E27FC236}">
                    <a16:creationId xmlns:a16="http://schemas.microsoft.com/office/drawing/2014/main" id="{B2CADB5C-2B77-48BF-AEFD-B7CDB37BB777}"/>
                  </a:ext>
                </a:extLst>
              </p:cNvPr>
              <p:cNvSpPr>
                <a:spLocks/>
              </p:cNvSpPr>
              <p:nvPr/>
            </p:nvSpPr>
            <p:spPr bwMode="auto">
              <a:xfrm>
                <a:off x="254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3" name="Freeform 226">
                <a:extLst>
                  <a:ext uri="{FF2B5EF4-FFF2-40B4-BE49-F238E27FC236}">
                    <a16:creationId xmlns:a16="http://schemas.microsoft.com/office/drawing/2014/main" id="{BFD3A6F8-B473-42C6-AF94-36968D8AE10A}"/>
                  </a:ext>
                </a:extLst>
              </p:cNvPr>
              <p:cNvSpPr>
                <a:spLocks/>
              </p:cNvSpPr>
              <p:nvPr/>
            </p:nvSpPr>
            <p:spPr bwMode="auto">
              <a:xfrm>
                <a:off x="255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4" name="Freeform 227">
                <a:extLst>
                  <a:ext uri="{FF2B5EF4-FFF2-40B4-BE49-F238E27FC236}">
                    <a16:creationId xmlns:a16="http://schemas.microsoft.com/office/drawing/2014/main" id="{297CDDA2-D3AD-4888-9C19-289B190CBF57}"/>
                  </a:ext>
                </a:extLst>
              </p:cNvPr>
              <p:cNvSpPr>
                <a:spLocks/>
              </p:cNvSpPr>
              <p:nvPr/>
            </p:nvSpPr>
            <p:spPr bwMode="auto">
              <a:xfrm>
                <a:off x="256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5" name="Freeform 228">
                <a:extLst>
                  <a:ext uri="{FF2B5EF4-FFF2-40B4-BE49-F238E27FC236}">
                    <a16:creationId xmlns:a16="http://schemas.microsoft.com/office/drawing/2014/main" id="{4CA7B310-38F2-4280-84DC-906396ECEF19}"/>
                  </a:ext>
                </a:extLst>
              </p:cNvPr>
              <p:cNvSpPr>
                <a:spLocks/>
              </p:cNvSpPr>
              <p:nvPr/>
            </p:nvSpPr>
            <p:spPr bwMode="auto">
              <a:xfrm>
                <a:off x="257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6" name="Freeform 229">
                <a:extLst>
                  <a:ext uri="{FF2B5EF4-FFF2-40B4-BE49-F238E27FC236}">
                    <a16:creationId xmlns:a16="http://schemas.microsoft.com/office/drawing/2014/main" id="{C08A04D5-2F88-4AE7-9B5C-A0A7275EA51F}"/>
                  </a:ext>
                </a:extLst>
              </p:cNvPr>
              <p:cNvSpPr>
                <a:spLocks/>
              </p:cNvSpPr>
              <p:nvPr/>
            </p:nvSpPr>
            <p:spPr bwMode="auto">
              <a:xfrm>
                <a:off x="258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7" name="Freeform 230">
                <a:extLst>
                  <a:ext uri="{FF2B5EF4-FFF2-40B4-BE49-F238E27FC236}">
                    <a16:creationId xmlns:a16="http://schemas.microsoft.com/office/drawing/2014/main" id="{48E31184-CF04-4302-B92A-5639CDC53343}"/>
                  </a:ext>
                </a:extLst>
              </p:cNvPr>
              <p:cNvSpPr>
                <a:spLocks/>
              </p:cNvSpPr>
              <p:nvPr/>
            </p:nvSpPr>
            <p:spPr bwMode="auto">
              <a:xfrm>
                <a:off x="259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8" name="Freeform 231">
                <a:extLst>
                  <a:ext uri="{FF2B5EF4-FFF2-40B4-BE49-F238E27FC236}">
                    <a16:creationId xmlns:a16="http://schemas.microsoft.com/office/drawing/2014/main" id="{802D47DF-127E-40D1-AB59-02DE2DA3A44A}"/>
                  </a:ext>
                </a:extLst>
              </p:cNvPr>
              <p:cNvSpPr>
                <a:spLocks/>
              </p:cNvSpPr>
              <p:nvPr/>
            </p:nvSpPr>
            <p:spPr bwMode="auto">
              <a:xfrm>
                <a:off x="261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79" name="Freeform 232">
                <a:extLst>
                  <a:ext uri="{FF2B5EF4-FFF2-40B4-BE49-F238E27FC236}">
                    <a16:creationId xmlns:a16="http://schemas.microsoft.com/office/drawing/2014/main" id="{52EB2D6A-A711-4A40-97EF-DC489EE48D49}"/>
                  </a:ext>
                </a:extLst>
              </p:cNvPr>
              <p:cNvSpPr>
                <a:spLocks/>
              </p:cNvSpPr>
              <p:nvPr/>
            </p:nvSpPr>
            <p:spPr bwMode="auto">
              <a:xfrm>
                <a:off x="262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0" name="Freeform 233">
                <a:extLst>
                  <a:ext uri="{FF2B5EF4-FFF2-40B4-BE49-F238E27FC236}">
                    <a16:creationId xmlns:a16="http://schemas.microsoft.com/office/drawing/2014/main" id="{CDC19AA3-E2AA-4A47-81D5-D81941B164B2}"/>
                  </a:ext>
                </a:extLst>
              </p:cNvPr>
              <p:cNvSpPr>
                <a:spLocks/>
              </p:cNvSpPr>
              <p:nvPr/>
            </p:nvSpPr>
            <p:spPr bwMode="auto">
              <a:xfrm>
                <a:off x="262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1" name="Freeform 234">
                <a:extLst>
                  <a:ext uri="{FF2B5EF4-FFF2-40B4-BE49-F238E27FC236}">
                    <a16:creationId xmlns:a16="http://schemas.microsoft.com/office/drawing/2014/main" id="{B866CF8E-6D5F-4B35-AA3A-FB6EACD8892D}"/>
                  </a:ext>
                </a:extLst>
              </p:cNvPr>
              <p:cNvSpPr>
                <a:spLocks/>
              </p:cNvSpPr>
              <p:nvPr/>
            </p:nvSpPr>
            <p:spPr bwMode="auto">
              <a:xfrm>
                <a:off x="264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2" name="Freeform 235">
                <a:extLst>
                  <a:ext uri="{FF2B5EF4-FFF2-40B4-BE49-F238E27FC236}">
                    <a16:creationId xmlns:a16="http://schemas.microsoft.com/office/drawing/2014/main" id="{2CF728CE-3FAB-41E5-A997-0F622128AF75}"/>
                  </a:ext>
                </a:extLst>
              </p:cNvPr>
              <p:cNvSpPr>
                <a:spLocks/>
              </p:cNvSpPr>
              <p:nvPr/>
            </p:nvSpPr>
            <p:spPr bwMode="auto">
              <a:xfrm>
                <a:off x="265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3" name="Freeform 236">
                <a:extLst>
                  <a:ext uri="{FF2B5EF4-FFF2-40B4-BE49-F238E27FC236}">
                    <a16:creationId xmlns:a16="http://schemas.microsoft.com/office/drawing/2014/main" id="{44D7CDC3-4A0B-4319-844B-DCD02F80313D}"/>
                  </a:ext>
                </a:extLst>
              </p:cNvPr>
              <p:cNvSpPr>
                <a:spLocks/>
              </p:cNvSpPr>
              <p:nvPr/>
            </p:nvSpPr>
            <p:spPr bwMode="auto">
              <a:xfrm>
                <a:off x="266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4" name="Freeform 237">
                <a:extLst>
                  <a:ext uri="{FF2B5EF4-FFF2-40B4-BE49-F238E27FC236}">
                    <a16:creationId xmlns:a16="http://schemas.microsoft.com/office/drawing/2014/main" id="{EA0528F8-E687-4C6F-A3D0-91C8EE43F789}"/>
                  </a:ext>
                </a:extLst>
              </p:cNvPr>
              <p:cNvSpPr>
                <a:spLocks/>
              </p:cNvSpPr>
              <p:nvPr/>
            </p:nvSpPr>
            <p:spPr bwMode="auto">
              <a:xfrm>
                <a:off x="267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5" name="Freeform 238">
                <a:extLst>
                  <a:ext uri="{FF2B5EF4-FFF2-40B4-BE49-F238E27FC236}">
                    <a16:creationId xmlns:a16="http://schemas.microsoft.com/office/drawing/2014/main" id="{759F15B6-1B04-487E-A8D6-948C2C114805}"/>
                  </a:ext>
                </a:extLst>
              </p:cNvPr>
              <p:cNvSpPr>
                <a:spLocks/>
              </p:cNvSpPr>
              <p:nvPr/>
            </p:nvSpPr>
            <p:spPr bwMode="auto">
              <a:xfrm>
                <a:off x="268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6" name="Freeform 239">
                <a:extLst>
                  <a:ext uri="{FF2B5EF4-FFF2-40B4-BE49-F238E27FC236}">
                    <a16:creationId xmlns:a16="http://schemas.microsoft.com/office/drawing/2014/main" id="{F2E3FB6D-1E20-489E-BBC7-602435B988D9}"/>
                  </a:ext>
                </a:extLst>
              </p:cNvPr>
              <p:cNvSpPr>
                <a:spLocks/>
              </p:cNvSpPr>
              <p:nvPr/>
            </p:nvSpPr>
            <p:spPr bwMode="auto">
              <a:xfrm>
                <a:off x="269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7" name="Freeform 240">
                <a:extLst>
                  <a:ext uri="{FF2B5EF4-FFF2-40B4-BE49-F238E27FC236}">
                    <a16:creationId xmlns:a16="http://schemas.microsoft.com/office/drawing/2014/main" id="{252F5F6B-C2C7-41FC-AE64-04E8E42552E2}"/>
                  </a:ext>
                </a:extLst>
              </p:cNvPr>
              <p:cNvSpPr>
                <a:spLocks/>
              </p:cNvSpPr>
              <p:nvPr/>
            </p:nvSpPr>
            <p:spPr bwMode="auto">
              <a:xfrm>
                <a:off x="270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8" name="Freeform 241">
                <a:extLst>
                  <a:ext uri="{FF2B5EF4-FFF2-40B4-BE49-F238E27FC236}">
                    <a16:creationId xmlns:a16="http://schemas.microsoft.com/office/drawing/2014/main" id="{DC8968EC-0CDB-4FED-8724-3744DEADD685}"/>
                  </a:ext>
                </a:extLst>
              </p:cNvPr>
              <p:cNvSpPr>
                <a:spLocks/>
              </p:cNvSpPr>
              <p:nvPr/>
            </p:nvSpPr>
            <p:spPr bwMode="auto">
              <a:xfrm>
                <a:off x="271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89" name="Freeform 242">
                <a:extLst>
                  <a:ext uri="{FF2B5EF4-FFF2-40B4-BE49-F238E27FC236}">
                    <a16:creationId xmlns:a16="http://schemas.microsoft.com/office/drawing/2014/main" id="{F1BA6274-48A0-46C8-813F-70620298AF8D}"/>
                  </a:ext>
                </a:extLst>
              </p:cNvPr>
              <p:cNvSpPr>
                <a:spLocks/>
              </p:cNvSpPr>
              <p:nvPr/>
            </p:nvSpPr>
            <p:spPr bwMode="auto">
              <a:xfrm>
                <a:off x="273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0" name="Freeform 243">
                <a:extLst>
                  <a:ext uri="{FF2B5EF4-FFF2-40B4-BE49-F238E27FC236}">
                    <a16:creationId xmlns:a16="http://schemas.microsoft.com/office/drawing/2014/main" id="{A579F330-191C-48E5-A404-E64D4A5C4488}"/>
                  </a:ext>
                </a:extLst>
              </p:cNvPr>
              <p:cNvSpPr>
                <a:spLocks/>
              </p:cNvSpPr>
              <p:nvPr/>
            </p:nvSpPr>
            <p:spPr bwMode="auto">
              <a:xfrm>
                <a:off x="274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1" name="Freeform 244">
                <a:extLst>
                  <a:ext uri="{FF2B5EF4-FFF2-40B4-BE49-F238E27FC236}">
                    <a16:creationId xmlns:a16="http://schemas.microsoft.com/office/drawing/2014/main" id="{5BF1A974-8956-4676-8588-5625EF62E587}"/>
                  </a:ext>
                </a:extLst>
              </p:cNvPr>
              <p:cNvSpPr>
                <a:spLocks/>
              </p:cNvSpPr>
              <p:nvPr/>
            </p:nvSpPr>
            <p:spPr bwMode="auto">
              <a:xfrm>
                <a:off x="275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2" name="Freeform 245">
                <a:extLst>
                  <a:ext uri="{FF2B5EF4-FFF2-40B4-BE49-F238E27FC236}">
                    <a16:creationId xmlns:a16="http://schemas.microsoft.com/office/drawing/2014/main" id="{4D8AD76E-D091-423F-8CF0-9D61890F0E2A}"/>
                  </a:ext>
                </a:extLst>
              </p:cNvPr>
              <p:cNvSpPr>
                <a:spLocks/>
              </p:cNvSpPr>
              <p:nvPr/>
            </p:nvSpPr>
            <p:spPr bwMode="auto">
              <a:xfrm>
                <a:off x="276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3" name="Freeform 246">
                <a:extLst>
                  <a:ext uri="{FF2B5EF4-FFF2-40B4-BE49-F238E27FC236}">
                    <a16:creationId xmlns:a16="http://schemas.microsoft.com/office/drawing/2014/main" id="{142952E9-D401-4171-8743-4E56E2DA5A8B}"/>
                  </a:ext>
                </a:extLst>
              </p:cNvPr>
              <p:cNvSpPr>
                <a:spLocks/>
              </p:cNvSpPr>
              <p:nvPr/>
            </p:nvSpPr>
            <p:spPr bwMode="auto">
              <a:xfrm>
                <a:off x="277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4" name="Freeform 247">
                <a:extLst>
                  <a:ext uri="{FF2B5EF4-FFF2-40B4-BE49-F238E27FC236}">
                    <a16:creationId xmlns:a16="http://schemas.microsoft.com/office/drawing/2014/main" id="{3326BBF3-2775-4558-84AB-14C33C5F2FEC}"/>
                  </a:ext>
                </a:extLst>
              </p:cNvPr>
              <p:cNvSpPr>
                <a:spLocks/>
              </p:cNvSpPr>
              <p:nvPr/>
            </p:nvSpPr>
            <p:spPr bwMode="auto">
              <a:xfrm>
                <a:off x="278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5" name="Freeform 248">
                <a:extLst>
                  <a:ext uri="{FF2B5EF4-FFF2-40B4-BE49-F238E27FC236}">
                    <a16:creationId xmlns:a16="http://schemas.microsoft.com/office/drawing/2014/main" id="{DB975394-33B9-4629-926F-C9D2BD08A84E}"/>
                  </a:ext>
                </a:extLst>
              </p:cNvPr>
              <p:cNvSpPr>
                <a:spLocks/>
              </p:cNvSpPr>
              <p:nvPr/>
            </p:nvSpPr>
            <p:spPr bwMode="auto">
              <a:xfrm>
                <a:off x="279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6" name="Freeform 249">
                <a:extLst>
                  <a:ext uri="{FF2B5EF4-FFF2-40B4-BE49-F238E27FC236}">
                    <a16:creationId xmlns:a16="http://schemas.microsoft.com/office/drawing/2014/main" id="{1FABD683-7CDF-4F51-A3DE-234D1B8EDBA9}"/>
                  </a:ext>
                </a:extLst>
              </p:cNvPr>
              <p:cNvSpPr>
                <a:spLocks/>
              </p:cNvSpPr>
              <p:nvPr/>
            </p:nvSpPr>
            <p:spPr bwMode="auto">
              <a:xfrm>
                <a:off x="280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7" name="Freeform 250">
                <a:extLst>
                  <a:ext uri="{FF2B5EF4-FFF2-40B4-BE49-F238E27FC236}">
                    <a16:creationId xmlns:a16="http://schemas.microsoft.com/office/drawing/2014/main" id="{4F3530A6-3525-4DBF-B905-240CA6720843}"/>
                  </a:ext>
                </a:extLst>
              </p:cNvPr>
              <p:cNvSpPr>
                <a:spLocks/>
              </p:cNvSpPr>
              <p:nvPr/>
            </p:nvSpPr>
            <p:spPr bwMode="auto">
              <a:xfrm>
                <a:off x="282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8" name="Freeform 251">
                <a:extLst>
                  <a:ext uri="{FF2B5EF4-FFF2-40B4-BE49-F238E27FC236}">
                    <a16:creationId xmlns:a16="http://schemas.microsoft.com/office/drawing/2014/main" id="{C1DD2622-2994-4D85-A33C-E7A10120FD6E}"/>
                  </a:ext>
                </a:extLst>
              </p:cNvPr>
              <p:cNvSpPr>
                <a:spLocks/>
              </p:cNvSpPr>
              <p:nvPr/>
            </p:nvSpPr>
            <p:spPr bwMode="auto">
              <a:xfrm>
                <a:off x="282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99" name="Freeform 252">
                <a:extLst>
                  <a:ext uri="{FF2B5EF4-FFF2-40B4-BE49-F238E27FC236}">
                    <a16:creationId xmlns:a16="http://schemas.microsoft.com/office/drawing/2014/main" id="{F8DD3002-F764-4D29-91EA-DBFF9340B218}"/>
                  </a:ext>
                </a:extLst>
              </p:cNvPr>
              <p:cNvSpPr>
                <a:spLocks/>
              </p:cNvSpPr>
              <p:nvPr/>
            </p:nvSpPr>
            <p:spPr bwMode="auto">
              <a:xfrm>
                <a:off x="283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0" name="Freeform 253">
                <a:extLst>
                  <a:ext uri="{FF2B5EF4-FFF2-40B4-BE49-F238E27FC236}">
                    <a16:creationId xmlns:a16="http://schemas.microsoft.com/office/drawing/2014/main" id="{A02AECB1-1440-47F8-9AAA-2C1F616862E8}"/>
                  </a:ext>
                </a:extLst>
              </p:cNvPr>
              <p:cNvSpPr>
                <a:spLocks/>
              </p:cNvSpPr>
              <p:nvPr/>
            </p:nvSpPr>
            <p:spPr bwMode="auto">
              <a:xfrm>
                <a:off x="285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1" name="Freeform 254">
                <a:extLst>
                  <a:ext uri="{FF2B5EF4-FFF2-40B4-BE49-F238E27FC236}">
                    <a16:creationId xmlns:a16="http://schemas.microsoft.com/office/drawing/2014/main" id="{7E816F09-C8AF-485C-B780-BE6F7239A3E1}"/>
                  </a:ext>
                </a:extLst>
              </p:cNvPr>
              <p:cNvSpPr>
                <a:spLocks/>
              </p:cNvSpPr>
              <p:nvPr/>
            </p:nvSpPr>
            <p:spPr bwMode="auto">
              <a:xfrm>
                <a:off x="286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2" name="Freeform 255">
                <a:extLst>
                  <a:ext uri="{FF2B5EF4-FFF2-40B4-BE49-F238E27FC236}">
                    <a16:creationId xmlns:a16="http://schemas.microsoft.com/office/drawing/2014/main" id="{A3B71F66-9509-4962-8BFA-281E24AB742E}"/>
                  </a:ext>
                </a:extLst>
              </p:cNvPr>
              <p:cNvSpPr>
                <a:spLocks/>
              </p:cNvSpPr>
              <p:nvPr/>
            </p:nvSpPr>
            <p:spPr bwMode="auto">
              <a:xfrm>
                <a:off x="287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3" name="Freeform 256">
                <a:extLst>
                  <a:ext uri="{FF2B5EF4-FFF2-40B4-BE49-F238E27FC236}">
                    <a16:creationId xmlns:a16="http://schemas.microsoft.com/office/drawing/2014/main" id="{6E193D01-5407-42D0-8524-5579EC5E6EF7}"/>
                  </a:ext>
                </a:extLst>
              </p:cNvPr>
              <p:cNvSpPr>
                <a:spLocks/>
              </p:cNvSpPr>
              <p:nvPr/>
            </p:nvSpPr>
            <p:spPr bwMode="auto">
              <a:xfrm>
                <a:off x="288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4" name="Freeform 257">
                <a:extLst>
                  <a:ext uri="{FF2B5EF4-FFF2-40B4-BE49-F238E27FC236}">
                    <a16:creationId xmlns:a16="http://schemas.microsoft.com/office/drawing/2014/main" id="{390D6CA4-50DC-4DFB-A5B2-CD339CA4B769}"/>
                  </a:ext>
                </a:extLst>
              </p:cNvPr>
              <p:cNvSpPr>
                <a:spLocks/>
              </p:cNvSpPr>
              <p:nvPr/>
            </p:nvSpPr>
            <p:spPr bwMode="auto">
              <a:xfrm>
                <a:off x="289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5" name="Freeform 258">
                <a:extLst>
                  <a:ext uri="{FF2B5EF4-FFF2-40B4-BE49-F238E27FC236}">
                    <a16:creationId xmlns:a16="http://schemas.microsoft.com/office/drawing/2014/main" id="{791A1F9B-621C-4EB2-BB27-3AD9C7CD71C7}"/>
                  </a:ext>
                </a:extLst>
              </p:cNvPr>
              <p:cNvSpPr>
                <a:spLocks/>
              </p:cNvSpPr>
              <p:nvPr/>
            </p:nvSpPr>
            <p:spPr bwMode="auto">
              <a:xfrm>
                <a:off x="290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6" name="Freeform 259">
                <a:extLst>
                  <a:ext uri="{FF2B5EF4-FFF2-40B4-BE49-F238E27FC236}">
                    <a16:creationId xmlns:a16="http://schemas.microsoft.com/office/drawing/2014/main" id="{3D1FD82F-B577-4B7D-996A-18B26CA06E3B}"/>
                  </a:ext>
                </a:extLst>
              </p:cNvPr>
              <p:cNvSpPr>
                <a:spLocks/>
              </p:cNvSpPr>
              <p:nvPr/>
            </p:nvSpPr>
            <p:spPr bwMode="auto">
              <a:xfrm>
                <a:off x="291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7" name="Freeform 260">
                <a:extLst>
                  <a:ext uri="{FF2B5EF4-FFF2-40B4-BE49-F238E27FC236}">
                    <a16:creationId xmlns:a16="http://schemas.microsoft.com/office/drawing/2014/main" id="{AD143B7A-1B98-486C-AB1F-691A656D3E39}"/>
                  </a:ext>
                </a:extLst>
              </p:cNvPr>
              <p:cNvSpPr>
                <a:spLocks/>
              </p:cNvSpPr>
              <p:nvPr/>
            </p:nvSpPr>
            <p:spPr bwMode="auto">
              <a:xfrm>
                <a:off x="292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8" name="Freeform 261">
                <a:extLst>
                  <a:ext uri="{FF2B5EF4-FFF2-40B4-BE49-F238E27FC236}">
                    <a16:creationId xmlns:a16="http://schemas.microsoft.com/office/drawing/2014/main" id="{3534790A-7F68-4AE1-8463-D431B3C82CBC}"/>
                  </a:ext>
                </a:extLst>
              </p:cNvPr>
              <p:cNvSpPr>
                <a:spLocks/>
              </p:cNvSpPr>
              <p:nvPr/>
            </p:nvSpPr>
            <p:spPr bwMode="auto">
              <a:xfrm>
                <a:off x="294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09" name="Freeform 262">
                <a:extLst>
                  <a:ext uri="{FF2B5EF4-FFF2-40B4-BE49-F238E27FC236}">
                    <a16:creationId xmlns:a16="http://schemas.microsoft.com/office/drawing/2014/main" id="{E02C39D7-782A-4179-AF44-9753F82D2376}"/>
                  </a:ext>
                </a:extLst>
              </p:cNvPr>
              <p:cNvSpPr>
                <a:spLocks/>
              </p:cNvSpPr>
              <p:nvPr/>
            </p:nvSpPr>
            <p:spPr bwMode="auto">
              <a:xfrm>
                <a:off x="294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0" name="Freeform 263">
                <a:extLst>
                  <a:ext uri="{FF2B5EF4-FFF2-40B4-BE49-F238E27FC236}">
                    <a16:creationId xmlns:a16="http://schemas.microsoft.com/office/drawing/2014/main" id="{723A4F50-7B1F-46DE-A4DC-B576277F0685}"/>
                  </a:ext>
                </a:extLst>
              </p:cNvPr>
              <p:cNvSpPr>
                <a:spLocks/>
              </p:cNvSpPr>
              <p:nvPr/>
            </p:nvSpPr>
            <p:spPr bwMode="auto">
              <a:xfrm>
                <a:off x="295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1" name="Freeform 264">
                <a:extLst>
                  <a:ext uri="{FF2B5EF4-FFF2-40B4-BE49-F238E27FC236}">
                    <a16:creationId xmlns:a16="http://schemas.microsoft.com/office/drawing/2014/main" id="{E70BEB32-6DD2-4516-8E1C-82088D7E009F}"/>
                  </a:ext>
                </a:extLst>
              </p:cNvPr>
              <p:cNvSpPr>
                <a:spLocks/>
              </p:cNvSpPr>
              <p:nvPr/>
            </p:nvSpPr>
            <p:spPr bwMode="auto">
              <a:xfrm>
                <a:off x="297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2" name="Freeform 265">
                <a:extLst>
                  <a:ext uri="{FF2B5EF4-FFF2-40B4-BE49-F238E27FC236}">
                    <a16:creationId xmlns:a16="http://schemas.microsoft.com/office/drawing/2014/main" id="{69F5CEE7-767C-4138-B7E0-CDAB0626E698}"/>
                  </a:ext>
                </a:extLst>
              </p:cNvPr>
              <p:cNvSpPr>
                <a:spLocks/>
              </p:cNvSpPr>
              <p:nvPr/>
            </p:nvSpPr>
            <p:spPr bwMode="auto">
              <a:xfrm>
                <a:off x="298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3" name="Freeform 266">
                <a:extLst>
                  <a:ext uri="{FF2B5EF4-FFF2-40B4-BE49-F238E27FC236}">
                    <a16:creationId xmlns:a16="http://schemas.microsoft.com/office/drawing/2014/main" id="{45EB83C0-853C-4F8B-8C37-6A19D55CB3C2}"/>
                  </a:ext>
                </a:extLst>
              </p:cNvPr>
              <p:cNvSpPr>
                <a:spLocks/>
              </p:cNvSpPr>
              <p:nvPr/>
            </p:nvSpPr>
            <p:spPr bwMode="auto">
              <a:xfrm>
                <a:off x="299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4" name="Freeform 267">
                <a:extLst>
                  <a:ext uri="{FF2B5EF4-FFF2-40B4-BE49-F238E27FC236}">
                    <a16:creationId xmlns:a16="http://schemas.microsoft.com/office/drawing/2014/main" id="{001D006C-E1BB-4A87-8E42-C437DB863AFC}"/>
                  </a:ext>
                </a:extLst>
              </p:cNvPr>
              <p:cNvSpPr>
                <a:spLocks/>
              </p:cNvSpPr>
              <p:nvPr/>
            </p:nvSpPr>
            <p:spPr bwMode="auto">
              <a:xfrm>
                <a:off x="300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5" name="Freeform 268">
                <a:extLst>
                  <a:ext uri="{FF2B5EF4-FFF2-40B4-BE49-F238E27FC236}">
                    <a16:creationId xmlns:a16="http://schemas.microsoft.com/office/drawing/2014/main" id="{1C445C27-533B-4DC6-B015-195A57874D4A}"/>
                  </a:ext>
                </a:extLst>
              </p:cNvPr>
              <p:cNvSpPr>
                <a:spLocks/>
              </p:cNvSpPr>
              <p:nvPr/>
            </p:nvSpPr>
            <p:spPr bwMode="auto">
              <a:xfrm>
                <a:off x="301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6" name="Freeform 269">
                <a:extLst>
                  <a:ext uri="{FF2B5EF4-FFF2-40B4-BE49-F238E27FC236}">
                    <a16:creationId xmlns:a16="http://schemas.microsoft.com/office/drawing/2014/main" id="{FA2BC9DD-25A0-4B9E-BD87-A07503D54F10}"/>
                  </a:ext>
                </a:extLst>
              </p:cNvPr>
              <p:cNvSpPr>
                <a:spLocks/>
              </p:cNvSpPr>
              <p:nvPr/>
            </p:nvSpPr>
            <p:spPr bwMode="auto">
              <a:xfrm>
                <a:off x="302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7" name="Freeform 270">
                <a:extLst>
                  <a:ext uri="{FF2B5EF4-FFF2-40B4-BE49-F238E27FC236}">
                    <a16:creationId xmlns:a16="http://schemas.microsoft.com/office/drawing/2014/main" id="{9DF76DA8-B84E-4057-917E-11DEA3177840}"/>
                  </a:ext>
                </a:extLst>
              </p:cNvPr>
              <p:cNvSpPr>
                <a:spLocks/>
              </p:cNvSpPr>
              <p:nvPr/>
            </p:nvSpPr>
            <p:spPr bwMode="auto">
              <a:xfrm>
                <a:off x="303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8" name="Freeform 271">
                <a:extLst>
                  <a:ext uri="{FF2B5EF4-FFF2-40B4-BE49-F238E27FC236}">
                    <a16:creationId xmlns:a16="http://schemas.microsoft.com/office/drawing/2014/main" id="{B273340C-71C1-4373-8712-139729D9BEF9}"/>
                  </a:ext>
                </a:extLst>
              </p:cNvPr>
              <p:cNvSpPr>
                <a:spLocks/>
              </p:cNvSpPr>
              <p:nvPr/>
            </p:nvSpPr>
            <p:spPr bwMode="auto">
              <a:xfrm>
                <a:off x="304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19" name="Freeform 272">
                <a:extLst>
                  <a:ext uri="{FF2B5EF4-FFF2-40B4-BE49-F238E27FC236}">
                    <a16:creationId xmlns:a16="http://schemas.microsoft.com/office/drawing/2014/main" id="{59FE6BBE-6D03-4470-B243-7AD217947066}"/>
                  </a:ext>
                </a:extLst>
              </p:cNvPr>
              <p:cNvSpPr>
                <a:spLocks/>
              </p:cNvSpPr>
              <p:nvPr/>
            </p:nvSpPr>
            <p:spPr bwMode="auto">
              <a:xfrm>
                <a:off x="306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0" name="Freeform 273">
                <a:extLst>
                  <a:ext uri="{FF2B5EF4-FFF2-40B4-BE49-F238E27FC236}">
                    <a16:creationId xmlns:a16="http://schemas.microsoft.com/office/drawing/2014/main" id="{5F289F4F-702C-4B34-8AB4-9FF07D7EC01A}"/>
                  </a:ext>
                </a:extLst>
              </p:cNvPr>
              <p:cNvSpPr>
                <a:spLocks/>
              </p:cNvSpPr>
              <p:nvPr/>
            </p:nvSpPr>
            <p:spPr bwMode="auto">
              <a:xfrm>
                <a:off x="307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1" name="Freeform 274">
                <a:extLst>
                  <a:ext uri="{FF2B5EF4-FFF2-40B4-BE49-F238E27FC236}">
                    <a16:creationId xmlns:a16="http://schemas.microsoft.com/office/drawing/2014/main" id="{288AE805-4899-4A8F-BA43-4BBECE73DF4C}"/>
                  </a:ext>
                </a:extLst>
              </p:cNvPr>
              <p:cNvSpPr>
                <a:spLocks/>
              </p:cNvSpPr>
              <p:nvPr/>
            </p:nvSpPr>
            <p:spPr bwMode="auto">
              <a:xfrm>
                <a:off x="307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2" name="Freeform 275">
                <a:extLst>
                  <a:ext uri="{FF2B5EF4-FFF2-40B4-BE49-F238E27FC236}">
                    <a16:creationId xmlns:a16="http://schemas.microsoft.com/office/drawing/2014/main" id="{AE3910BC-B82F-483E-AA02-AAF222E1E716}"/>
                  </a:ext>
                </a:extLst>
              </p:cNvPr>
              <p:cNvSpPr>
                <a:spLocks/>
              </p:cNvSpPr>
              <p:nvPr/>
            </p:nvSpPr>
            <p:spPr bwMode="auto">
              <a:xfrm>
                <a:off x="309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3" name="Freeform 276">
                <a:extLst>
                  <a:ext uri="{FF2B5EF4-FFF2-40B4-BE49-F238E27FC236}">
                    <a16:creationId xmlns:a16="http://schemas.microsoft.com/office/drawing/2014/main" id="{9126F58E-26DB-4F43-BA0C-B70DFD18A46C}"/>
                  </a:ext>
                </a:extLst>
              </p:cNvPr>
              <p:cNvSpPr>
                <a:spLocks/>
              </p:cNvSpPr>
              <p:nvPr/>
            </p:nvSpPr>
            <p:spPr bwMode="auto">
              <a:xfrm>
                <a:off x="310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4" name="Freeform 277">
                <a:extLst>
                  <a:ext uri="{FF2B5EF4-FFF2-40B4-BE49-F238E27FC236}">
                    <a16:creationId xmlns:a16="http://schemas.microsoft.com/office/drawing/2014/main" id="{07D57CCF-A4CD-4F3B-BC2A-BEDA5A72A5EA}"/>
                  </a:ext>
                </a:extLst>
              </p:cNvPr>
              <p:cNvSpPr>
                <a:spLocks/>
              </p:cNvSpPr>
              <p:nvPr/>
            </p:nvSpPr>
            <p:spPr bwMode="auto">
              <a:xfrm>
                <a:off x="311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5" name="Freeform 278">
                <a:extLst>
                  <a:ext uri="{FF2B5EF4-FFF2-40B4-BE49-F238E27FC236}">
                    <a16:creationId xmlns:a16="http://schemas.microsoft.com/office/drawing/2014/main" id="{B24CCA9F-F57E-4DC4-A28D-2BB561FD2DC7}"/>
                  </a:ext>
                </a:extLst>
              </p:cNvPr>
              <p:cNvSpPr>
                <a:spLocks/>
              </p:cNvSpPr>
              <p:nvPr/>
            </p:nvSpPr>
            <p:spPr bwMode="auto">
              <a:xfrm>
                <a:off x="312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6" name="Freeform 279">
                <a:extLst>
                  <a:ext uri="{FF2B5EF4-FFF2-40B4-BE49-F238E27FC236}">
                    <a16:creationId xmlns:a16="http://schemas.microsoft.com/office/drawing/2014/main" id="{037750C0-BAD8-41AA-8926-FA4C730481DD}"/>
                  </a:ext>
                </a:extLst>
              </p:cNvPr>
              <p:cNvSpPr>
                <a:spLocks/>
              </p:cNvSpPr>
              <p:nvPr/>
            </p:nvSpPr>
            <p:spPr bwMode="auto">
              <a:xfrm>
                <a:off x="313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7" name="Freeform 280">
                <a:extLst>
                  <a:ext uri="{FF2B5EF4-FFF2-40B4-BE49-F238E27FC236}">
                    <a16:creationId xmlns:a16="http://schemas.microsoft.com/office/drawing/2014/main" id="{FC6694E3-F5C7-4E8A-8A39-B0836A6010B4}"/>
                  </a:ext>
                </a:extLst>
              </p:cNvPr>
              <p:cNvSpPr>
                <a:spLocks/>
              </p:cNvSpPr>
              <p:nvPr/>
            </p:nvSpPr>
            <p:spPr bwMode="auto">
              <a:xfrm>
                <a:off x="314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8" name="Freeform 281">
                <a:extLst>
                  <a:ext uri="{FF2B5EF4-FFF2-40B4-BE49-F238E27FC236}">
                    <a16:creationId xmlns:a16="http://schemas.microsoft.com/office/drawing/2014/main" id="{F70C614D-5DDC-4877-929B-3FE2BE3714C0}"/>
                  </a:ext>
                </a:extLst>
              </p:cNvPr>
              <p:cNvSpPr>
                <a:spLocks/>
              </p:cNvSpPr>
              <p:nvPr/>
            </p:nvSpPr>
            <p:spPr bwMode="auto">
              <a:xfrm>
                <a:off x="315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29" name="Freeform 282">
                <a:extLst>
                  <a:ext uri="{FF2B5EF4-FFF2-40B4-BE49-F238E27FC236}">
                    <a16:creationId xmlns:a16="http://schemas.microsoft.com/office/drawing/2014/main" id="{CD0F8B42-C2B2-426F-8198-5C17AE862416}"/>
                  </a:ext>
                </a:extLst>
              </p:cNvPr>
              <p:cNvSpPr>
                <a:spLocks/>
              </p:cNvSpPr>
              <p:nvPr/>
            </p:nvSpPr>
            <p:spPr bwMode="auto">
              <a:xfrm>
                <a:off x="316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0" name="Freeform 283">
                <a:extLst>
                  <a:ext uri="{FF2B5EF4-FFF2-40B4-BE49-F238E27FC236}">
                    <a16:creationId xmlns:a16="http://schemas.microsoft.com/office/drawing/2014/main" id="{AD04FE10-8804-4D53-AAFC-955A53E65314}"/>
                  </a:ext>
                </a:extLst>
              </p:cNvPr>
              <p:cNvSpPr>
                <a:spLocks/>
              </p:cNvSpPr>
              <p:nvPr/>
            </p:nvSpPr>
            <p:spPr bwMode="auto">
              <a:xfrm>
                <a:off x="318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1" name="Freeform 284">
                <a:extLst>
                  <a:ext uri="{FF2B5EF4-FFF2-40B4-BE49-F238E27FC236}">
                    <a16:creationId xmlns:a16="http://schemas.microsoft.com/office/drawing/2014/main" id="{471D9EAB-9A30-4905-97CE-4CFE525E27D9}"/>
                  </a:ext>
                </a:extLst>
              </p:cNvPr>
              <p:cNvSpPr>
                <a:spLocks/>
              </p:cNvSpPr>
              <p:nvPr/>
            </p:nvSpPr>
            <p:spPr bwMode="auto">
              <a:xfrm>
                <a:off x="319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2" name="Freeform 285">
                <a:extLst>
                  <a:ext uri="{FF2B5EF4-FFF2-40B4-BE49-F238E27FC236}">
                    <a16:creationId xmlns:a16="http://schemas.microsoft.com/office/drawing/2014/main" id="{645B4E80-7CBC-40CB-A3F4-48747FCCE892}"/>
                  </a:ext>
                </a:extLst>
              </p:cNvPr>
              <p:cNvSpPr>
                <a:spLocks/>
              </p:cNvSpPr>
              <p:nvPr/>
            </p:nvSpPr>
            <p:spPr bwMode="auto">
              <a:xfrm>
                <a:off x="320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3" name="Freeform 286">
                <a:extLst>
                  <a:ext uri="{FF2B5EF4-FFF2-40B4-BE49-F238E27FC236}">
                    <a16:creationId xmlns:a16="http://schemas.microsoft.com/office/drawing/2014/main" id="{75D37566-AE0D-4FFC-9AF9-E06EB0DAC26B}"/>
                  </a:ext>
                </a:extLst>
              </p:cNvPr>
              <p:cNvSpPr>
                <a:spLocks/>
              </p:cNvSpPr>
              <p:nvPr/>
            </p:nvSpPr>
            <p:spPr bwMode="auto">
              <a:xfrm>
                <a:off x="321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4" name="Freeform 287">
                <a:extLst>
                  <a:ext uri="{FF2B5EF4-FFF2-40B4-BE49-F238E27FC236}">
                    <a16:creationId xmlns:a16="http://schemas.microsoft.com/office/drawing/2014/main" id="{91D3D4C5-1731-48BE-8722-4F5510733836}"/>
                  </a:ext>
                </a:extLst>
              </p:cNvPr>
              <p:cNvSpPr>
                <a:spLocks/>
              </p:cNvSpPr>
              <p:nvPr/>
            </p:nvSpPr>
            <p:spPr bwMode="auto">
              <a:xfrm>
                <a:off x="322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5" name="Freeform 288">
                <a:extLst>
                  <a:ext uri="{FF2B5EF4-FFF2-40B4-BE49-F238E27FC236}">
                    <a16:creationId xmlns:a16="http://schemas.microsoft.com/office/drawing/2014/main" id="{9D68D1A7-71AE-48ED-80B1-B44074AB342A}"/>
                  </a:ext>
                </a:extLst>
              </p:cNvPr>
              <p:cNvSpPr>
                <a:spLocks/>
              </p:cNvSpPr>
              <p:nvPr/>
            </p:nvSpPr>
            <p:spPr bwMode="auto">
              <a:xfrm>
                <a:off x="323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6" name="Freeform 289">
                <a:extLst>
                  <a:ext uri="{FF2B5EF4-FFF2-40B4-BE49-F238E27FC236}">
                    <a16:creationId xmlns:a16="http://schemas.microsoft.com/office/drawing/2014/main" id="{A69FE482-7062-4322-9574-70CACDB651D8}"/>
                  </a:ext>
                </a:extLst>
              </p:cNvPr>
              <p:cNvSpPr>
                <a:spLocks/>
              </p:cNvSpPr>
              <p:nvPr/>
            </p:nvSpPr>
            <p:spPr bwMode="auto">
              <a:xfrm>
                <a:off x="324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7" name="Freeform 290">
                <a:extLst>
                  <a:ext uri="{FF2B5EF4-FFF2-40B4-BE49-F238E27FC236}">
                    <a16:creationId xmlns:a16="http://schemas.microsoft.com/office/drawing/2014/main" id="{0C6916A5-BE29-4A5B-87DD-894D1BDCE672}"/>
                  </a:ext>
                </a:extLst>
              </p:cNvPr>
              <p:cNvSpPr>
                <a:spLocks/>
              </p:cNvSpPr>
              <p:nvPr/>
            </p:nvSpPr>
            <p:spPr bwMode="auto">
              <a:xfrm>
                <a:off x="325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8" name="Freeform 291">
                <a:extLst>
                  <a:ext uri="{FF2B5EF4-FFF2-40B4-BE49-F238E27FC236}">
                    <a16:creationId xmlns:a16="http://schemas.microsoft.com/office/drawing/2014/main" id="{E7230F4E-7782-4FCF-AC02-F553F165226D}"/>
                  </a:ext>
                </a:extLst>
              </p:cNvPr>
              <p:cNvSpPr>
                <a:spLocks/>
              </p:cNvSpPr>
              <p:nvPr/>
            </p:nvSpPr>
            <p:spPr bwMode="auto">
              <a:xfrm>
                <a:off x="327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39" name="Freeform 292">
                <a:extLst>
                  <a:ext uri="{FF2B5EF4-FFF2-40B4-BE49-F238E27FC236}">
                    <a16:creationId xmlns:a16="http://schemas.microsoft.com/office/drawing/2014/main" id="{D0A7DF2E-0076-4D97-AAE8-E329B1905967}"/>
                  </a:ext>
                </a:extLst>
              </p:cNvPr>
              <p:cNvSpPr>
                <a:spLocks/>
              </p:cNvSpPr>
              <p:nvPr/>
            </p:nvSpPr>
            <p:spPr bwMode="auto">
              <a:xfrm>
                <a:off x="327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0" name="Freeform 293">
                <a:extLst>
                  <a:ext uri="{FF2B5EF4-FFF2-40B4-BE49-F238E27FC236}">
                    <a16:creationId xmlns:a16="http://schemas.microsoft.com/office/drawing/2014/main" id="{D8461F55-504D-4E6C-861A-18024216EA4D}"/>
                  </a:ext>
                </a:extLst>
              </p:cNvPr>
              <p:cNvSpPr>
                <a:spLocks/>
              </p:cNvSpPr>
              <p:nvPr/>
            </p:nvSpPr>
            <p:spPr bwMode="auto">
              <a:xfrm>
                <a:off x="328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1" name="Freeform 294">
                <a:extLst>
                  <a:ext uri="{FF2B5EF4-FFF2-40B4-BE49-F238E27FC236}">
                    <a16:creationId xmlns:a16="http://schemas.microsoft.com/office/drawing/2014/main" id="{E5FD37FD-1BDD-402B-A443-52AFAF902C44}"/>
                  </a:ext>
                </a:extLst>
              </p:cNvPr>
              <p:cNvSpPr>
                <a:spLocks/>
              </p:cNvSpPr>
              <p:nvPr/>
            </p:nvSpPr>
            <p:spPr bwMode="auto">
              <a:xfrm>
                <a:off x="330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2" name="Freeform 295">
                <a:extLst>
                  <a:ext uri="{FF2B5EF4-FFF2-40B4-BE49-F238E27FC236}">
                    <a16:creationId xmlns:a16="http://schemas.microsoft.com/office/drawing/2014/main" id="{3E1B27B9-154D-47D2-A542-C294F6EC7B03}"/>
                  </a:ext>
                </a:extLst>
              </p:cNvPr>
              <p:cNvSpPr>
                <a:spLocks/>
              </p:cNvSpPr>
              <p:nvPr/>
            </p:nvSpPr>
            <p:spPr bwMode="auto">
              <a:xfrm>
                <a:off x="331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3" name="Freeform 296">
                <a:extLst>
                  <a:ext uri="{FF2B5EF4-FFF2-40B4-BE49-F238E27FC236}">
                    <a16:creationId xmlns:a16="http://schemas.microsoft.com/office/drawing/2014/main" id="{D021A7B1-4C00-496D-B3BF-5BDEE66D11E4}"/>
                  </a:ext>
                </a:extLst>
              </p:cNvPr>
              <p:cNvSpPr>
                <a:spLocks/>
              </p:cNvSpPr>
              <p:nvPr/>
            </p:nvSpPr>
            <p:spPr bwMode="auto">
              <a:xfrm>
                <a:off x="332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4" name="Freeform 297">
                <a:extLst>
                  <a:ext uri="{FF2B5EF4-FFF2-40B4-BE49-F238E27FC236}">
                    <a16:creationId xmlns:a16="http://schemas.microsoft.com/office/drawing/2014/main" id="{FF1C3186-2D1E-4943-9819-19CF14BE1EB5}"/>
                  </a:ext>
                </a:extLst>
              </p:cNvPr>
              <p:cNvSpPr>
                <a:spLocks/>
              </p:cNvSpPr>
              <p:nvPr/>
            </p:nvSpPr>
            <p:spPr bwMode="auto">
              <a:xfrm>
                <a:off x="333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5" name="Freeform 298">
                <a:extLst>
                  <a:ext uri="{FF2B5EF4-FFF2-40B4-BE49-F238E27FC236}">
                    <a16:creationId xmlns:a16="http://schemas.microsoft.com/office/drawing/2014/main" id="{4688CEB1-AA12-4096-B0D5-C122DEEF679B}"/>
                  </a:ext>
                </a:extLst>
              </p:cNvPr>
              <p:cNvSpPr>
                <a:spLocks/>
              </p:cNvSpPr>
              <p:nvPr/>
            </p:nvSpPr>
            <p:spPr bwMode="auto">
              <a:xfrm>
                <a:off x="334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6" name="Freeform 299">
                <a:extLst>
                  <a:ext uri="{FF2B5EF4-FFF2-40B4-BE49-F238E27FC236}">
                    <a16:creationId xmlns:a16="http://schemas.microsoft.com/office/drawing/2014/main" id="{70593C36-CCBD-46C0-A1B1-23F37C5E59AC}"/>
                  </a:ext>
                </a:extLst>
              </p:cNvPr>
              <p:cNvSpPr>
                <a:spLocks/>
              </p:cNvSpPr>
              <p:nvPr/>
            </p:nvSpPr>
            <p:spPr bwMode="auto">
              <a:xfrm>
                <a:off x="335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7" name="Freeform 300">
                <a:extLst>
                  <a:ext uri="{FF2B5EF4-FFF2-40B4-BE49-F238E27FC236}">
                    <a16:creationId xmlns:a16="http://schemas.microsoft.com/office/drawing/2014/main" id="{8720C2DC-061A-4A5E-A9A1-F8AFF6E42243}"/>
                  </a:ext>
                </a:extLst>
              </p:cNvPr>
              <p:cNvSpPr>
                <a:spLocks/>
              </p:cNvSpPr>
              <p:nvPr/>
            </p:nvSpPr>
            <p:spPr bwMode="auto">
              <a:xfrm>
                <a:off x="336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8" name="Freeform 301">
                <a:extLst>
                  <a:ext uri="{FF2B5EF4-FFF2-40B4-BE49-F238E27FC236}">
                    <a16:creationId xmlns:a16="http://schemas.microsoft.com/office/drawing/2014/main" id="{9DE28FEB-F425-4522-A6B6-83CF93A53E1E}"/>
                  </a:ext>
                </a:extLst>
              </p:cNvPr>
              <p:cNvSpPr>
                <a:spLocks/>
              </p:cNvSpPr>
              <p:nvPr/>
            </p:nvSpPr>
            <p:spPr bwMode="auto">
              <a:xfrm>
                <a:off x="337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49" name="Freeform 302">
                <a:extLst>
                  <a:ext uri="{FF2B5EF4-FFF2-40B4-BE49-F238E27FC236}">
                    <a16:creationId xmlns:a16="http://schemas.microsoft.com/office/drawing/2014/main" id="{51769A4D-02EC-4BE9-9027-F6DC2297711E}"/>
                  </a:ext>
                </a:extLst>
              </p:cNvPr>
              <p:cNvSpPr>
                <a:spLocks/>
              </p:cNvSpPr>
              <p:nvPr/>
            </p:nvSpPr>
            <p:spPr bwMode="auto">
              <a:xfrm>
                <a:off x="339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0" name="Freeform 303">
                <a:extLst>
                  <a:ext uri="{FF2B5EF4-FFF2-40B4-BE49-F238E27FC236}">
                    <a16:creationId xmlns:a16="http://schemas.microsoft.com/office/drawing/2014/main" id="{2212C95E-66B6-4EA5-AD98-8F911CEDBD52}"/>
                  </a:ext>
                </a:extLst>
              </p:cNvPr>
              <p:cNvSpPr>
                <a:spLocks/>
              </p:cNvSpPr>
              <p:nvPr/>
            </p:nvSpPr>
            <p:spPr bwMode="auto">
              <a:xfrm>
                <a:off x="340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1" name="Freeform 304">
                <a:extLst>
                  <a:ext uri="{FF2B5EF4-FFF2-40B4-BE49-F238E27FC236}">
                    <a16:creationId xmlns:a16="http://schemas.microsoft.com/office/drawing/2014/main" id="{0E643FD0-3771-4FC0-A225-36E688F07472}"/>
                  </a:ext>
                </a:extLst>
              </p:cNvPr>
              <p:cNvSpPr>
                <a:spLocks/>
              </p:cNvSpPr>
              <p:nvPr/>
            </p:nvSpPr>
            <p:spPr bwMode="auto">
              <a:xfrm>
                <a:off x="340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2" name="Freeform 305">
                <a:extLst>
                  <a:ext uri="{FF2B5EF4-FFF2-40B4-BE49-F238E27FC236}">
                    <a16:creationId xmlns:a16="http://schemas.microsoft.com/office/drawing/2014/main" id="{9E1029FA-7566-4128-A9D4-0A70DBF85BC6}"/>
                  </a:ext>
                </a:extLst>
              </p:cNvPr>
              <p:cNvSpPr>
                <a:spLocks/>
              </p:cNvSpPr>
              <p:nvPr/>
            </p:nvSpPr>
            <p:spPr bwMode="auto">
              <a:xfrm>
                <a:off x="342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3" name="Freeform 306">
                <a:extLst>
                  <a:ext uri="{FF2B5EF4-FFF2-40B4-BE49-F238E27FC236}">
                    <a16:creationId xmlns:a16="http://schemas.microsoft.com/office/drawing/2014/main" id="{DE976D1F-D12C-40BE-BFF2-A7046ED869F7}"/>
                  </a:ext>
                </a:extLst>
              </p:cNvPr>
              <p:cNvSpPr>
                <a:spLocks/>
              </p:cNvSpPr>
              <p:nvPr/>
            </p:nvSpPr>
            <p:spPr bwMode="auto">
              <a:xfrm>
                <a:off x="343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4" name="Freeform 307">
                <a:extLst>
                  <a:ext uri="{FF2B5EF4-FFF2-40B4-BE49-F238E27FC236}">
                    <a16:creationId xmlns:a16="http://schemas.microsoft.com/office/drawing/2014/main" id="{B01164B6-4A00-4651-B8E2-CDEFDAA1F380}"/>
                  </a:ext>
                </a:extLst>
              </p:cNvPr>
              <p:cNvSpPr>
                <a:spLocks/>
              </p:cNvSpPr>
              <p:nvPr/>
            </p:nvSpPr>
            <p:spPr bwMode="auto">
              <a:xfrm>
                <a:off x="344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5" name="Freeform 308">
                <a:extLst>
                  <a:ext uri="{FF2B5EF4-FFF2-40B4-BE49-F238E27FC236}">
                    <a16:creationId xmlns:a16="http://schemas.microsoft.com/office/drawing/2014/main" id="{8BF7B8B3-EE23-435D-8A20-9775A67D3A66}"/>
                  </a:ext>
                </a:extLst>
              </p:cNvPr>
              <p:cNvSpPr>
                <a:spLocks/>
              </p:cNvSpPr>
              <p:nvPr/>
            </p:nvSpPr>
            <p:spPr bwMode="auto">
              <a:xfrm>
                <a:off x="345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6" name="Freeform 309">
                <a:extLst>
                  <a:ext uri="{FF2B5EF4-FFF2-40B4-BE49-F238E27FC236}">
                    <a16:creationId xmlns:a16="http://schemas.microsoft.com/office/drawing/2014/main" id="{99A8369A-6D89-4D90-BB68-27D087763E5F}"/>
                  </a:ext>
                </a:extLst>
              </p:cNvPr>
              <p:cNvSpPr>
                <a:spLocks/>
              </p:cNvSpPr>
              <p:nvPr/>
            </p:nvSpPr>
            <p:spPr bwMode="auto">
              <a:xfrm>
                <a:off x="346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7" name="Freeform 310">
                <a:extLst>
                  <a:ext uri="{FF2B5EF4-FFF2-40B4-BE49-F238E27FC236}">
                    <a16:creationId xmlns:a16="http://schemas.microsoft.com/office/drawing/2014/main" id="{8D18B1B9-7E6F-4A96-835E-187552B02699}"/>
                  </a:ext>
                </a:extLst>
              </p:cNvPr>
              <p:cNvSpPr>
                <a:spLocks/>
              </p:cNvSpPr>
              <p:nvPr/>
            </p:nvSpPr>
            <p:spPr bwMode="auto">
              <a:xfrm>
                <a:off x="347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8" name="Freeform 311">
                <a:extLst>
                  <a:ext uri="{FF2B5EF4-FFF2-40B4-BE49-F238E27FC236}">
                    <a16:creationId xmlns:a16="http://schemas.microsoft.com/office/drawing/2014/main" id="{58E810AC-BD97-4C9E-A759-228E2F2F7D66}"/>
                  </a:ext>
                </a:extLst>
              </p:cNvPr>
              <p:cNvSpPr>
                <a:spLocks/>
              </p:cNvSpPr>
              <p:nvPr/>
            </p:nvSpPr>
            <p:spPr bwMode="auto">
              <a:xfrm>
                <a:off x="348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59" name="Freeform 312">
                <a:extLst>
                  <a:ext uri="{FF2B5EF4-FFF2-40B4-BE49-F238E27FC236}">
                    <a16:creationId xmlns:a16="http://schemas.microsoft.com/office/drawing/2014/main" id="{3028BA92-576C-4CF7-B65E-A2861E926391}"/>
                  </a:ext>
                </a:extLst>
              </p:cNvPr>
              <p:cNvSpPr>
                <a:spLocks/>
              </p:cNvSpPr>
              <p:nvPr/>
            </p:nvSpPr>
            <p:spPr bwMode="auto">
              <a:xfrm>
                <a:off x="349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0" name="Freeform 313">
                <a:extLst>
                  <a:ext uri="{FF2B5EF4-FFF2-40B4-BE49-F238E27FC236}">
                    <a16:creationId xmlns:a16="http://schemas.microsoft.com/office/drawing/2014/main" id="{4B673331-1FA4-4C79-8950-A31D9E5F2C7D}"/>
                  </a:ext>
                </a:extLst>
              </p:cNvPr>
              <p:cNvSpPr>
                <a:spLocks/>
              </p:cNvSpPr>
              <p:nvPr/>
            </p:nvSpPr>
            <p:spPr bwMode="auto">
              <a:xfrm>
                <a:off x="351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1" name="Freeform 314">
                <a:extLst>
                  <a:ext uri="{FF2B5EF4-FFF2-40B4-BE49-F238E27FC236}">
                    <a16:creationId xmlns:a16="http://schemas.microsoft.com/office/drawing/2014/main" id="{2BCCDB52-9A7F-4FF7-86D5-EE59E2BB2C31}"/>
                  </a:ext>
                </a:extLst>
              </p:cNvPr>
              <p:cNvSpPr>
                <a:spLocks/>
              </p:cNvSpPr>
              <p:nvPr/>
            </p:nvSpPr>
            <p:spPr bwMode="auto">
              <a:xfrm>
                <a:off x="352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2" name="Freeform 315">
                <a:extLst>
                  <a:ext uri="{FF2B5EF4-FFF2-40B4-BE49-F238E27FC236}">
                    <a16:creationId xmlns:a16="http://schemas.microsoft.com/office/drawing/2014/main" id="{0EE4A49F-A4AD-44B4-AF48-3F78D6F78DC5}"/>
                  </a:ext>
                </a:extLst>
              </p:cNvPr>
              <p:cNvSpPr>
                <a:spLocks/>
              </p:cNvSpPr>
              <p:nvPr/>
            </p:nvSpPr>
            <p:spPr bwMode="auto">
              <a:xfrm>
                <a:off x="353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3" name="Freeform 316">
                <a:extLst>
                  <a:ext uri="{FF2B5EF4-FFF2-40B4-BE49-F238E27FC236}">
                    <a16:creationId xmlns:a16="http://schemas.microsoft.com/office/drawing/2014/main" id="{08DFDFDA-A8D6-4F4D-BD3C-4B7B03486387}"/>
                  </a:ext>
                </a:extLst>
              </p:cNvPr>
              <p:cNvSpPr>
                <a:spLocks/>
              </p:cNvSpPr>
              <p:nvPr/>
            </p:nvSpPr>
            <p:spPr bwMode="auto">
              <a:xfrm>
                <a:off x="354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4" name="Freeform 317">
                <a:extLst>
                  <a:ext uri="{FF2B5EF4-FFF2-40B4-BE49-F238E27FC236}">
                    <a16:creationId xmlns:a16="http://schemas.microsoft.com/office/drawing/2014/main" id="{25864BE4-458D-4BB8-9799-CD98BE6F3924}"/>
                  </a:ext>
                </a:extLst>
              </p:cNvPr>
              <p:cNvSpPr>
                <a:spLocks/>
              </p:cNvSpPr>
              <p:nvPr/>
            </p:nvSpPr>
            <p:spPr bwMode="auto">
              <a:xfrm>
                <a:off x="355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5" name="Freeform 318">
                <a:extLst>
                  <a:ext uri="{FF2B5EF4-FFF2-40B4-BE49-F238E27FC236}">
                    <a16:creationId xmlns:a16="http://schemas.microsoft.com/office/drawing/2014/main" id="{C6A9D81D-D9D8-4762-BB24-D8FF70F55D8B}"/>
                  </a:ext>
                </a:extLst>
              </p:cNvPr>
              <p:cNvSpPr>
                <a:spLocks/>
              </p:cNvSpPr>
              <p:nvPr/>
            </p:nvSpPr>
            <p:spPr bwMode="auto">
              <a:xfrm>
                <a:off x="356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6" name="Freeform 319">
                <a:extLst>
                  <a:ext uri="{FF2B5EF4-FFF2-40B4-BE49-F238E27FC236}">
                    <a16:creationId xmlns:a16="http://schemas.microsoft.com/office/drawing/2014/main" id="{07450543-6B16-4259-95EF-B5648CEFAF04}"/>
                  </a:ext>
                </a:extLst>
              </p:cNvPr>
              <p:cNvSpPr>
                <a:spLocks/>
              </p:cNvSpPr>
              <p:nvPr/>
            </p:nvSpPr>
            <p:spPr bwMode="auto">
              <a:xfrm>
                <a:off x="357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7" name="Freeform 320">
                <a:extLst>
                  <a:ext uri="{FF2B5EF4-FFF2-40B4-BE49-F238E27FC236}">
                    <a16:creationId xmlns:a16="http://schemas.microsoft.com/office/drawing/2014/main" id="{814226AF-9743-465B-8850-79F66194E83D}"/>
                  </a:ext>
                </a:extLst>
              </p:cNvPr>
              <p:cNvSpPr>
                <a:spLocks/>
              </p:cNvSpPr>
              <p:nvPr/>
            </p:nvSpPr>
            <p:spPr bwMode="auto">
              <a:xfrm>
                <a:off x="358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8" name="Freeform 321">
                <a:extLst>
                  <a:ext uri="{FF2B5EF4-FFF2-40B4-BE49-F238E27FC236}">
                    <a16:creationId xmlns:a16="http://schemas.microsoft.com/office/drawing/2014/main" id="{BF7EA5AD-8898-4B98-A34B-4E2D1ADDE2B4}"/>
                  </a:ext>
                </a:extLst>
              </p:cNvPr>
              <p:cNvSpPr>
                <a:spLocks/>
              </p:cNvSpPr>
              <p:nvPr/>
            </p:nvSpPr>
            <p:spPr bwMode="auto">
              <a:xfrm>
                <a:off x="360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69" name="Freeform 322">
                <a:extLst>
                  <a:ext uri="{FF2B5EF4-FFF2-40B4-BE49-F238E27FC236}">
                    <a16:creationId xmlns:a16="http://schemas.microsoft.com/office/drawing/2014/main" id="{001D6809-91C8-4E28-8C76-E98240B0046D}"/>
                  </a:ext>
                </a:extLst>
              </p:cNvPr>
              <p:cNvSpPr>
                <a:spLocks/>
              </p:cNvSpPr>
              <p:nvPr/>
            </p:nvSpPr>
            <p:spPr bwMode="auto">
              <a:xfrm>
                <a:off x="360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0" name="Freeform 323">
                <a:extLst>
                  <a:ext uri="{FF2B5EF4-FFF2-40B4-BE49-F238E27FC236}">
                    <a16:creationId xmlns:a16="http://schemas.microsoft.com/office/drawing/2014/main" id="{D3490475-E10E-4A27-A5AC-F79ED0CEF9AB}"/>
                  </a:ext>
                </a:extLst>
              </p:cNvPr>
              <p:cNvSpPr>
                <a:spLocks/>
              </p:cNvSpPr>
              <p:nvPr/>
            </p:nvSpPr>
            <p:spPr bwMode="auto">
              <a:xfrm>
                <a:off x="361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1" name="Freeform 324">
                <a:extLst>
                  <a:ext uri="{FF2B5EF4-FFF2-40B4-BE49-F238E27FC236}">
                    <a16:creationId xmlns:a16="http://schemas.microsoft.com/office/drawing/2014/main" id="{A0EED65C-B546-46A5-8EDF-B5CC0EF780B6}"/>
                  </a:ext>
                </a:extLst>
              </p:cNvPr>
              <p:cNvSpPr>
                <a:spLocks/>
              </p:cNvSpPr>
              <p:nvPr/>
            </p:nvSpPr>
            <p:spPr bwMode="auto">
              <a:xfrm>
                <a:off x="363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2" name="Freeform 325">
                <a:extLst>
                  <a:ext uri="{FF2B5EF4-FFF2-40B4-BE49-F238E27FC236}">
                    <a16:creationId xmlns:a16="http://schemas.microsoft.com/office/drawing/2014/main" id="{E9909657-A141-4E16-9F2A-DA122906A84F}"/>
                  </a:ext>
                </a:extLst>
              </p:cNvPr>
              <p:cNvSpPr>
                <a:spLocks/>
              </p:cNvSpPr>
              <p:nvPr/>
            </p:nvSpPr>
            <p:spPr bwMode="auto">
              <a:xfrm>
                <a:off x="364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3" name="Freeform 326">
                <a:extLst>
                  <a:ext uri="{FF2B5EF4-FFF2-40B4-BE49-F238E27FC236}">
                    <a16:creationId xmlns:a16="http://schemas.microsoft.com/office/drawing/2014/main" id="{64F64D86-1798-443C-922C-3D84CFB1BD93}"/>
                  </a:ext>
                </a:extLst>
              </p:cNvPr>
              <p:cNvSpPr>
                <a:spLocks/>
              </p:cNvSpPr>
              <p:nvPr/>
            </p:nvSpPr>
            <p:spPr bwMode="auto">
              <a:xfrm>
                <a:off x="365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4" name="Freeform 327">
                <a:extLst>
                  <a:ext uri="{FF2B5EF4-FFF2-40B4-BE49-F238E27FC236}">
                    <a16:creationId xmlns:a16="http://schemas.microsoft.com/office/drawing/2014/main" id="{2207C904-4DC9-48D1-9D41-F1AC5268F51C}"/>
                  </a:ext>
                </a:extLst>
              </p:cNvPr>
              <p:cNvSpPr>
                <a:spLocks/>
              </p:cNvSpPr>
              <p:nvPr/>
            </p:nvSpPr>
            <p:spPr bwMode="auto">
              <a:xfrm>
                <a:off x="366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5" name="Freeform 328">
                <a:extLst>
                  <a:ext uri="{FF2B5EF4-FFF2-40B4-BE49-F238E27FC236}">
                    <a16:creationId xmlns:a16="http://schemas.microsoft.com/office/drawing/2014/main" id="{C1ACADC7-24B6-4BFC-8BC3-0F71DD20993C}"/>
                  </a:ext>
                </a:extLst>
              </p:cNvPr>
              <p:cNvSpPr>
                <a:spLocks/>
              </p:cNvSpPr>
              <p:nvPr/>
            </p:nvSpPr>
            <p:spPr bwMode="auto">
              <a:xfrm>
                <a:off x="367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6" name="Freeform 329">
                <a:extLst>
                  <a:ext uri="{FF2B5EF4-FFF2-40B4-BE49-F238E27FC236}">
                    <a16:creationId xmlns:a16="http://schemas.microsoft.com/office/drawing/2014/main" id="{029D93A4-916E-4E43-9A0C-AB906FDE709F}"/>
                  </a:ext>
                </a:extLst>
              </p:cNvPr>
              <p:cNvSpPr>
                <a:spLocks/>
              </p:cNvSpPr>
              <p:nvPr/>
            </p:nvSpPr>
            <p:spPr bwMode="auto">
              <a:xfrm>
                <a:off x="368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7" name="Freeform 330">
                <a:extLst>
                  <a:ext uri="{FF2B5EF4-FFF2-40B4-BE49-F238E27FC236}">
                    <a16:creationId xmlns:a16="http://schemas.microsoft.com/office/drawing/2014/main" id="{38BDEC31-ED6F-4AE9-88DD-5BE988257068}"/>
                  </a:ext>
                </a:extLst>
              </p:cNvPr>
              <p:cNvSpPr>
                <a:spLocks/>
              </p:cNvSpPr>
              <p:nvPr/>
            </p:nvSpPr>
            <p:spPr bwMode="auto">
              <a:xfrm>
                <a:off x="369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8" name="Freeform 331">
                <a:extLst>
                  <a:ext uri="{FF2B5EF4-FFF2-40B4-BE49-F238E27FC236}">
                    <a16:creationId xmlns:a16="http://schemas.microsoft.com/office/drawing/2014/main" id="{693971D8-47F9-40C5-AB7E-0B115327E2EE}"/>
                  </a:ext>
                </a:extLst>
              </p:cNvPr>
              <p:cNvSpPr>
                <a:spLocks/>
              </p:cNvSpPr>
              <p:nvPr/>
            </p:nvSpPr>
            <p:spPr bwMode="auto">
              <a:xfrm>
                <a:off x="370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79" name="Freeform 332">
                <a:extLst>
                  <a:ext uri="{FF2B5EF4-FFF2-40B4-BE49-F238E27FC236}">
                    <a16:creationId xmlns:a16="http://schemas.microsoft.com/office/drawing/2014/main" id="{AD8C7D62-EE5F-4D62-BFEC-117EAAD6BB9E}"/>
                  </a:ext>
                </a:extLst>
              </p:cNvPr>
              <p:cNvSpPr>
                <a:spLocks/>
              </p:cNvSpPr>
              <p:nvPr/>
            </p:nvSpPr>
            <p:spPr bwMode="auto">
              <a:xfrm>
                <a:off x="372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0" name="Freeform 333">
                <a:extLst>
                  <a:ext uri="{FF2B5EF4-FFF2-40B4-BE49-F238E27FC236}">
                    <a16:creationId xmlns:a16="http://schemas.microsoft.com/office/drawing/2014/main" id="{9130614C-6308-4B7A-BA5D-ED2DBF128BD4}"/>
                  </a:ext>
                </a:extLst>
              </p:cNvPr>
              <p:cNvSpPr>
                <a:spLocks/>
              </p:cNvSpPr>
              <p:nvPr/>
            </p:nvSpPr>
            <p:spPr bwMode="auto">
              <a:xfrm>
                <a:off x="373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1" name="Freeform 334">
                <a:extLst>
                  <a:ext uri="{FF2B5EF4-FFF2-40B4-BE49-F238E27FC236}">
                    <a16:creationId xmlns:a16="http://schemas.microsoft.com/office/drawing/2014/main" id="{D44493CB-C8DF-4CCB-8230-6E74C39D900A}"/>
                  </a:ext>
                </a:extLst>
              </p:cNvPr>
              <p:cNvSpPr>
                <a:spLocks/>
              </p:cNvSpPr>
              <p:nvPr/>
            </p:nvSpPr>
            <p:spPr bwMode="auto">
              <a:xfrm>
                <a:off x="373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2" name="Freeform 335">
                <a:extLst>
                  <a:ext uri="{FF2B5EF4-FFF2-40B4-BE49-F238E27FC236}">
                    <a16:creationId xmlns:a16="http://schemas.microsoft.com/office/drawing/2014/main" id="{908EBA92-F24C-446E-BC7C-47B02D5ACA1B}"/>
                  </a:ext>
                </a:extLst>
              </p:cNvPr>
              <p:cNvSpPr>
                <a:spLocks/>
              </p:cNvSpPr>
              <p:nvPr/>
            </p:nvSpPr>
            <p:spPr bwMode="auto">
              <a:xfrm>
                <a:off x="375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3" name="Freeform 336">
                <a:extLst>
                  <a:ext uri="{FF2B5EF4-FFF2-40B4-BE49-F238E27FC236}">
                    <a16:creationId xmlns:a16="http://schemas.microsoft.com/office/drawing/2014/main" id="{BC532489-9E33-4A14-B105-ED169C4DA7E6}"/>
                  </a:ext>
                </a:extLst>
              </p:cNvPr>
              <p:cNvSpPr>
                <a:spLocks/>
              </p:cNvSpPr>
              <p:nvPr/>
            </p:nvSpPr>
            <p:spPr bwMode="auto">
              <a:xfrm>
                <a:off x="376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4" name="Freeform 337">
                <a:extLst>
                  <a:ext uri="{FF2B5EF4-FFF2-40B4-BE49-F238E27FC236}">
                    <a16:creationId xmlns:a16="http://schemas.microsoft.com/office/drawing/2014/main" id="{13265686-A621-4D13-B998-3DF6DB9B181F}"/>
                  </a:ext>
                </a:extLst>
              </p:cNvPr>
              <p:cNvSpPr>
                <a:spLocks/>
              </p:cNvSpPr>
              <p:nvPr/>
            </p:nvSpPr>
            <p:spPr bwMode="auto">
              <a:xfrm>
                <a:off x="377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5" name="Freeform 338">
                <a:extLst>
                  <a:ext uri="{FF2B5EF4-FFF2-40B4-BE49-F238E27FC236}">
                    <a16:creationId xmlns:a16="http://schemas.microsoft.com/office/drawing/2014/main" id="{0D2D0727-D9C4-4F29-AA11-864C46F5914A}"/>
                  </a:ext>
                </a:extLst>
              </p:cNvPr>
              <p:cNvSpPr>
                <a:spLocks/>
              </p:cNvSpPr>
              <p:nvPr/>
            </p:nvSpPr>
            <p:spPr bwMode="auto">
              <a:xfrm>
                <a:off x="378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6" name="Freeform 339">
                <a:extLst>
                  <a:ext uri="{FF2B5EF4-FFF2-40B4-BE49-F238E27FC236}">
                    <a16:creationId xmlns:a16="http://schemas.microsoft.com/office/drawing/2014/main" id="{A017770F-D6D2-492E-9CBA-C668B238C53E}"/>
                  </a:ext>
                </a:extLst>
              </p:cNvPr>
              <p:cNvSpPr>
                <a:spLocks/>
              </p:cNvSpPr>
              <p:nvPr/>
            </p:nvSpPr>
            <p:spPr bwMode="auto">
              <a:xfrm>
                <a:off x="379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7" name="Freeform 340">
                <a:extLst>
                  <a:ext uri="{FF2B5EF4-FFF2-40B4-BE49-F238E27FC236}">
                    <a16:creationId xmlns:a16="http://schemas.microsoft.com/office/drawing/2014/main" id="{549548C4-85B3-4404-B333-B297A4F5EED3}"/>
                  </a:ext>
                </a:extLst>
              </p:cNvPr>
              <p:cNvSpPr>
                <a:spLocks/>
              </p:cNvSpPr>
              <p:nvPr/>
            </p:nvSpPr>
            <p:spPr bwMode="auto">
              <a:xfrm>
                <a:off x="380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8" name="Freeform 341">
                <a:extLst>
                  <a:ext uri="{FF2B5EF4-FFF2-40B4-BE49-F238E27FC236}">
                    <a16:creationId xmlns:a16="http://schemas.microsoft.com/office/drawing/2014/main" id="{44C67E48-8060-4BEE-88FA-921D97C59EA0}"/>
                  </a:ext>
                </a:extLst>
              </p:cNvPr>
              <p:cNvSpPr>
                <a:spLocks/>
              </p:cNvSpPr>
              <p:nvPr/>
            </p:nvSpPr>
            <p:spPr bwMode="auto">
              <a:xfrm>
                <a:off x="381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89" name="Freeform 342">
                <a:extLst>
                  <a:ext uri="{FF2B5EF4-FFF2-40B4-BE49-F238E27FC236}">
                    <a16:creationId xmlns:a16="http://schemas.microsoft.com/office/drawing/2014/main" id="{751001C5-2436-4E99-AA38-6B8E813E98E6}"/>
                  </a:ext>
                </a:extLst>
              </p:cNvPr>
              <p:cNvSpPr>
                <a:spLocks/>
              </p:cNvSpPr>
              <p:nvPr/>
            </p:nvSpPr>
            <p:spPr bwMode="auto">
              <a:xfrm>
                <a:off x="382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0" name="Freeform 343">
                <a:extLst>
                  <a:ext uri="{FF2B5EF4-FFF2-40B4-BE49-F238E27FC236}">
                    <a16:creationId xmlns:a16="http://schemas.microsoft.com/office/drawing/2014/main" id="{7A1CFE43-5CBC-4487-A5C7-DDF875D74E00}"/>
                  </a:ext>
                </a:extLst>
              </p:cNvPr>
              <p:cNvSpPr>
                <a:spLocks/>
              </p:cNvSpPr>
              <p:nvPr/>
            </p:nvSpPr>
            <p:spPr bwMode="auto">
              <a:xfrm>
                <a:off x="384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1" name="Freeform 344">
                <a:extLst>
                  <a:ext uri="{FF2B5EF4-FFF2-40B4-BE49-F238E27FC236}">
                    <a16:creationId xmlns:a16="http://schemas.microsoft.com/office/drawing/2014/main" id="{B7CE8441-9E90-4B20-935E-541FA782B74B}"/>
                  </a:ext>
                </a:extLst>
              </p:cNvPr>
              <p:cNvSpPr>
                <a:spLocks/>
              </p:cNvSpPr>
              <p:nvPr/>
            </p:nvSpPr>
            <p:spPr bwMode="auto">
              <a:xfrm>
                <a:off x="385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2" name="Freeform 345">
                <a:extLst>
                  <a:ext uri="{FF2B5EF4-FFF2-40B4-BE49-F238E27FC236}">
                    <a16:creationId xmlns:a16="http://schemas.microsoft.com/office/drawing/2014/main" id="{4FF98F9D-9806-4980-B62A-A57BD722EFF1}"/>
                  </a:ext>
                </a:extLst>
              </p:cNvPr>
              <p:cNvSpPr>
                <a:spLocks/>
              </p:cNvSpPr>
              <p:nvPr/>
            </p:nvSpPr>
            <p:spPr bwMode="auto">
              <a:xfrm>
                <a:off x="386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3" name="Freeform 346">
                <a:extLst>
                  <a:ext uri="{FF2B5EF4-FFF2-40B4-BE49-F238E27FC236}">
                    <a16:creationId xmlns:a16="http://schemas.microsoft.com/office/drawing/2014/main" id="{576B0700-DD38-4F81-9B90-B4880092ADDF}"/>
                  </a:ext>
                </a:extLst>
              </p:cNvPr>
              <p:cNvSpPr>
                <a:spLocks/>
              </p:cNvSpPr>
              <p:nvPr/>
            </p:nvSpPr>
            <p:spPr bwMode="auto">
              <a:xfrm>
                <a:off x="387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4" name="Freeform 347">
                <a:extLst>
                  <a:ext uri="{FF2B5EF4-FFF2-40B4-BE49-F238E27FC236}">
                    <a16:creationId xmlns:a16="http://schemas.microsoft.com/office/drawing/2014/main" id="{16CC49F9-2699-42D4-A3D7-26396D7702F0}"/>
                  </a:ext>
                </a:extLst>
              </p:cNvPr>
              <p:cNvSpPr>
                <a:spLocks/>
              </p:cNvSpPr>
              <p:nvPr/>
            </p:nvSpPr>
            <p:spPr bwMode="auto">
              <a:xfrm>
                <a:off x="388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5" name="Freeform 348">
                <a:extLst>
                  <a:ext uri="{FF2B5EF4-FFF2-40B4-BE49-F238E27FC236}">
                    <a16:creationId xmlns:a16="http://schemas.microsoft.com/office/drawing/2014/main" id="{440D8F64-CA6C-4974-B8D9-61AD447117CD}"/>
                  </a:ext>
                </a:extLst>
              </p:cNvPr>
              <p:cNvSpPr>
                <a:spLocks/>
              </p:cNvSpPr>
              <p:nvPr/>
            </p:nvSpPr>
            <p:spPr bwMode="auto">
              <a:xfrm>
                <a:off x="389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6" name="Freeform 349">
                <a:extLst>
                  <a:ext uri="{FF2B5EF4-FFF2-40B4-BE49-F238E27FC236}">
                    <a16:creationId xmlns:a16="http://schemas.microsoft.com/office/drawing/2014/main" id="{FB562572-F83B-4B2B-8C2B-F77014A14083}"/>
                  </a:ext>
                </a:extLst>
              </p:cNvPr>
              <p:cNvSpPr>
                <a:spLocks/>
              </p:cNvSpPr>
              <p:nvPr/>
            </p:nvSpPr>
            <p:spPr bwMode="auto">
              <a:xfrm>
                <a:off x="390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7" name="Freeform 350">
                <a:extLst>
                  <a:ext uri="{FF2B5EF4-FFF2-40B4-BE49-F238E27FC236}">
                    <a16:creationId xmlns:a16="http://schemas.microsoft.com/office/drawing/2014/main" id="{87605F63-ED91-43E2-9B6C-EFB94173CAD4}"/>
                  </a:ext>
                </a:extLst>
              </p:cNvPr>
              <p:cNvSpPr>
                <a:spLocks/>
              </p:cNvSpPr>
              <p:nvPr/>
            </p:nvSpPr>
            <p:spPr bwMode="auto">
              <a:xfrm>
                <a:off x="391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8" name="Freeform 351">
                <a:extLst>
                  <a:ext uri="{FF2B5EF4-FFF2-40B4-BE49-F238E27FC236}">
                    <a16:creationId xmlns:a16="http://schemas.microsoft.com/office/drawing/2014/main" id="{935B7E99-8F82-4EC6-BC10-2B977A161D16}"/>
                  </a:ext>
                </a:extLst>
              </p:cNvPr>
              <p:cNvSpPr>
                <a:spLocks/>
              </p:cNvSpPr>
              <p:nvPr/>
            </p:nvSpPr>
            <p:spPr bwMode="auto">
              <a:xfrm>
                <a:off x="393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399" name="Freeform 352">
                <a:extLst>
                  <a:ext uri="{FF2B5EF4-FFF2-40B4-BE49-F238E27FC236}">
                    <a16:creationId xmlns:a16="http://schemas.microsoft.com/office/drawing/2014/main" id="{83C2C16B-277F-4DEE-9FA4-C0134EBC621E}"/>
                  </a:ext>
                </a:extLst>
              </p:cNvPr>
              <p:cNvSpPr>
                <a:spLocks/>
              </p:cNvSpPr>
              <p:nvPr/>
            </p:nvSpPr>
            <p:spPr bwMode="auto">
              <a:xfrm>
                <a:off x="393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0" name="Freeform 353">
                <a:extLst>
                  <a:ext uri="{FF2B5EF4-FFF2-40B4-BE49-F238E27FC236}">
                    <a16:creationId xmlns:a16="http://schemas.microsoft.com/office/drawing/2014/main" id="{426BC10B-E609-477B-9965-1FEC57634408}"/>
                  </a:ext>
                </a:extLst>
              </p:cNvPr>
              <p:cNvSpPr>
                <a:spLocks/>
              </p:cNvSpPr>
              <p:nvPr/>
            </p:nvSpPr>
            <p:spPr bwMode="auto">
              <a:xfrm>
                <a:off x="394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1" name="Freeform 354">
                <a:extLst>
                  <a:ext uri="{FF2B5EF4-FFF2-40B4-BE49-F238E27FC236}">
                    <a16:creationId xmlns:a16="http://schemas.microsoft.com/office/drawing/2014/main" id="{06520341-1E9C-44EA-B228-5B1EE38C2DAC}"/>
                  </a:ext>
                </a:extLst>
              </p:cNvPr>
              <p:cNvSpPr>
                <a:spLocks/>
              </p:cNvSpPr>
              <p:nvPr/>
            </p:nvSpPr>
            <p:spPr bwMode="auto">
              <a:xfrm>
                <a:off x="396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2" name="Freeform 355">
                <a:extLst>
                  <a:ext uri="{FF2B5EF4-FFF2-40B4-BE49-F238E27FC236}">
                    <a16:creationId xmlns:a16="http://schemas.microsoft.com/office/drawing/2014/main" id="{DEC51D1D-846E-43CF-958C-6F4EDF678B9F}"/>
                  </a:ext>
                </a:extLst>
              </p:cNvPr>
              <p:cNvSpPr>
                <a:spLocks/>
              </p:cNvSpPr>
              <p:nvPr/>
            </p:nvSpPr>
            <p:spPr bwMode="auto">
              <a:xfrm>
                <a:off x="397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3" name="Freeform 356">
                <a:extLst>
                  <a:ext uri="{FF2B5EF4-FFF2-40B4-BE49-F238E27FC236}">
                    <a16:creationId xmlns:a16="http://schemas.microsoft.com/office/drawing/2014/main" id="{98E9A5E4-6BF2-46FE-AA37-8ADCD05A9D2F}"/>
                  </a:ext>
                </a:extLst>
              </p:cNvPr>
              <p:cNvSpPr>
                <a:spLocks/>
              </p:cNvSpPr>
              <p:nvPr/>
            </p:nvSpPr>
            <p:spPr bwMode="auto">
              <a:xfrm>
                <a:off x="398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4" name="Freeform 357">
                <a:extLst>
                  <a:ext uri="{FF2B5EF4-FFF2-40B4-BE49-F238E27FC236}">
                    <a16:creationId xmlns:a16="http://schemas.microsoft.com/office/drawing/2014/main" id="{1EBA6BFF-0361-4EE8-BB9F-C10082150E5B}"/>
                  </a:ext>
                </a:extLst>
              </p:cNvPr>
              <p:cNvSpPr>
                <a:spLocks/>
              </p:cNvSpPr>
              <p:nvPr/>
            </p:nvSpPr>
            <p:spPr bwMode="auto">
              <a:xfrm>
                <a:off x="399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5" name="Freeform 358">
                <a:extLst>
                  <a:ext uri="{FF2B5EF4-FFF2-40B4-BE49-F238E27FC236}">
                    <a16:creationId xmlns:a16="http://schemas.microsoft.com/office/drawing/2014/main" id="{3F342B13-C862-4CCA-A5C7-0A5032B94AAE}"/>
                  </a:ext>
                </a:extLst>
              </p:cNvPr>
              <p:cNvSpPr>
                <a:spLocks/>
              </p:cNvSpPr>
              <p:nvPr/>
            </p:nvSpPr>
            <p:spPr bwMode="auto">
              <a:xfrm>
                <a:off x="400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6" name="Freeform 359">
                <a:extLst>
                  <a:ext uri="{FF2B5EF4-FFF2-40B4-BE49-F238E27FC236}">
                    <a16:creationId xmlns:a16="http://schemas.microsoft.com/office/drawing/2014/main" id="{54687795-29B0-4B72-B0C4-8887133414F1}"/>
                  </a:ext>
                </a:extLst>
              </p:cNvPr>
              <p:cNvSpPr>
                <a:spLocks/>
              </p:cNvSpPr>
              <p:nvPr/>
            </p:nvSpPr>
            <p:spPr bwMode="auto">
              <a:xfrm>
                <a:off x="401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7" name="Freeform 360">
                <a:extLst>
                  <a:ext uri="{FF2B5EF4-FFF2-40B4-BE49-F238E27FC236}">
                    <a16:creationId xmlns:a16="http://schemas.microsoft.com/office/drawing/2014/main" id="{B20B338E-007A-48EF-BB21-295C7FE23D6F}"/>
                  </a:ext>
                </a:extLst>
              </p:cNvPr>
              <p:cNvSpPr>
                <a:spLocks/>
              </p:cNvSpPr>
              <p:nvPr/>
            </p:nvSpPr>
            <p:spPr bwMode="auto">
              <a:xfrm>
                <a:off x="402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8" name="Freeform 361">
                <a:extLst>
                  <a:ext uri="{FF2B5EF4-FFF2-40B4-BE49-F238E27FC236}">
                    <a16:creationId xmlns:a16="http://schemas.microsoft.com/office/drawing/2014/main" id="{032B1E91-1B28-47DE-8EEB-64DC3A8E34A4}"/>
                  </a:ext>
                </a:extLst>
              </p:cNvPr>
              <p:cNvSpPr>
                <a:spLocks/>
              </p:cNvSpPr>
              <p:nvPr/>
            </p:nvSpPr>
            <p:spPr bwMode="auto">
              <a:xfrm>
                <a:off x="403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09" name="Freeform 362">
                <a:extLst>
                  <a:ext uri="{FF2B5EF4-FFF2-40B4-BE49-F238E27FC236}">
                    <a16:creationId xmlns:a16="http://schemas.microsoft.com/office/drawing/2014/main" id="{FD4290CE-B96E-4582-8A79-94D4EA0B7755}"/>
                  </a:ext>
                </a:extLst>
              </p:cNvPr>
              <p:cNvSpPr>
                <a:spLocks/>
              </p:cNvSpPr>
              <p:nvPr/>
            </p:nvSpPr>
            <p:spPr bwMode="auto">
              <a:xfrm>
                <a:off x="405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0" name="Freeform 363">
                <a:extLst>
                  <a:ext uri="{FF2B5EF4-FFF2-40B4-BE49-F238E27FC236}">
                    <a16:creationId xmlns:a16="http://schemas.microsoft.com/office/drawing/2014/main" id="{357CB91C-7A50-4653-B799-B8ED5D4A13B6}"/>
                  </a:ext>
                </a:extLst>
              </p:cNvPr>
              <p:cNvSpPr>
                <a:spLocks/>
              </p:cNvSpPr>
              <p:nvPr/>
            </p:nvSpPr>
            <p:spPr bwMode="auto">
              <a:xfrm>
                <a:off x="406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1" name="Freeform 364">
                <a:extLst>
                  <a:ext uri="{FF2B5EF4-FFF2-40B4-BE49-F238E27FC236}">
                    <a16:creationId xmlns:a16="http://schemas.microsoft.com/office/drawing/2014/main" id="{798B4A46-AF30-40FF-910E-85E2EDB21592}"/>
                  </a:ext>
                </a:extLst>
              </p:cNvPr>
              <p:cNvSpPr>
                <a:spLocks/>
              </p:cNvSpPr>
              <p:nvPr/>
            </p:nvSpPr>
            <p:spPr bwMode="auto">
              <a:xfrm>
                <a:off x="406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2" name="Freeform 365">
                <a:extLst>
                  <a:ext uri="{FF2B5EF4-FFF2-40B4-BE49-F238E27FC236}">
                    <a16:creationId xmlns:a16="http://schemas.microsoft.com/office/drawing/2014/main" id="{EDC39E8A-782E-4590-9B71-43811AF3D8D3}"/>
                  </a:ext>
                </a:extLst>
              </p:cNvPr>
              <p:cNvSpPr>
                <a:spLocks/>
              </p:cNvSpPr>
              <p:nvPr/>
            </p:nvSpPr>
            <p:spPr bwMode="auto">
              <a:xfrm>
                <a:off x="408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3" name="Freeform 366">
                <a:extLst>
                  <a:ext uri="{FF2B5EF4-FFF2-40B4-BE49-F238E27FC236}">
                    <a16:creationId xmlns:a16="http://schemas.microsoft.com/office/drawing/2014/main" id="{33279D59-6B5F-4A03-8124-4FACEBE3DC74}"/>
                  </a:ext>
                </a:extLst>
              </p:cNvPr>
              <p:cNvSpPr>
                <a:spLocks/>
              </p:cNvSpPr>
              <p:nvPr/>
            </p:nvSpPr>
            <p:spPr bwMode="auto">
              <a:xfrm>
                <a:off x="409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4" name="Freeform 367">
                <a:extLst>
                  <a:ext uri="{FF2B5EF4-FFF2-40B4-BE49-F238E27FC236}">
                    <a16:creationId xmlns:a16="http://schemas.microsoft.com/office/drawing/2014/main" id="{EA8613B0-9BCF-4339-B97C-561AF7EDBEBF}"/>
                  </a:ext>
                </a:extLst>
              </p:cNvPr>
              <p:cNvSpPr>
                <a:spLocks/>
              </p:cNvSpPr>
              <p:nvPr/>
            </p:nvSpPr>
            <p:spPr bwMode="auto">
              <a:xfrm>
                <a:off x="410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5" name="Freeform 368">
                <a:extLst>
                  <a:ext uri="{FF2B5EF4-FFF2-40B4-BE49-F238E27FC236}">
                    <a16:creationId xmlns:a16="http://schemas.microsoft.com/office/drawing/2014/main" id="{1B38B66A-53EE-4096-87E5-1A187FCBAE9A}"/>
                  </a:ext>
                </a:extLst>
              </p:cNvPr>
              <p:cNvSpPr>
                <a:spLocks/>
              </p:cNvSpPr>
              <p:nvPr/>
            </p:nvSpPr>
            <p:spPr bwMode="auto">
              <a:xfrm>
                <a:off x="411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6" name="Freeform 369">
                <a:extLst>
                  <a:ext uri="{FF2B5EF4-FFF2-40B4-BE49-F238E27FC236}">
                    <a16:creationId xmlns:a16="http://schemas.microsoft.com/office/drawing/2014/main" id="{AFB59893-0038-4141-A4ED-4FCC4492B024}"/>
                  </a:ext>
                </a:extLst>
              </p:cNvPr>
              <p:cNvSpPr>
                <a:spLocks/>
              </p:cNvSpPr>
              <p:nvPr/>
            </p:nvSpPr>
            <p:spPr bwMode="auto">
              <a:xfrm>
                <a:off x="412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7" name="Freeform 370">
                <a:extLst>
                  <a:ext uri="{FF2B5EF4-FFF2-40B4-BE49-F238E27FC236}">
                    <a16:creationId xmlns:a16="http://schemas.microsoft.com/office/drawing/2014/main" id="{B0F5D2FE-08ED-49A5-9D4C-7A918EAD295B}"/>
                  </a:ext>
                </a:extLst>
              </p:cNvPr>
              <p:cNvSpPr>
                <a:spLocks/>
              </p:cNvSpPr>
              <p:nvPr/>
            </p:nvSpPr>
            <p:spPr bwMode="auto">
              <a:xfrm>
                <a:off x="413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8" name="Freeform 371">
                <a:extLst>
                  <a:ext uri="{FF2B5EF4-FFF2-40B4-BE49-F238E27FC236}">
                    <a16:creationId xmlns:a16="http://schemas.microsoft.com/office/drawing/2014/main" id="{95E83DD8-55F9-4B5B-A854-3A8BCBF86C05}"/>
                  </a:ext>
                </a:extLst>
              </p:cNvPr>
              <p:cNvSpPr>
                <a:spLocks/>
              </p:cNvSpPr>
              <p:nvPr/>
            </p:nvSpPr>
            <p:spPr bwMode="auto">
              <a:xfrm>
                <a:off x="414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19" name="Freeform 372">
                <a:extLst>
                  <a:ext uri="{FF2B5EF4-FFF2-40B4-BE49-F238E27FC236}">
                    <a16:creationId xmlns:a16="http://schemas.microsoft.com/office/drawing/2014/main" id="{AFDA7C7A-7CBD-4FA1-9724-857CD0C75E0B}"/>
                  </a:ext>
                </a:extLst>
              </p:cNvPr>
              <p:cNvSpPr>
                <a:spLocks/>
              </p:cNvSpPr>
              <p:nvPr/>
            </p:nvSpPr>
            <p:spPr bwMode="auto">
              <a:xfrm>
                <a:off x="415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0" name="Freeform 373">
                <a:extLst>
                  <a:ext uri="{FF2B5EF4-FFF2-40B4-BE49-F238E27FC236}">
                    <a16:creationId xmlns:a16="http://schemas.microsoft.com/office/drawing/2014/main" id="{4A50DD64-E2C7-4F9E-9089-C4F84D1E8261}"/>
                  </a:ext>
                </a:extLst>
              </p:cNvPr>
              <p:cNvSpPr>
                <a:spLocks/>
              </p:cNvSpPr>
              <p:nvPr/>
            </p:nvSpPr>
            <p:spPr bwMode="auto">
              <a:xfrm>
                <a:off x="417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1" name="Freeform 374">
                <a:extLst>
                  <a:ext uri="{FF2B5EF4-FFF2-40B4-BE49-F238E27FC236}">
                    <a16:creationId xmlns:a16="http://schemas.microsoft.com/office/drawing/2014/main" id="{E5DD47CE-3BB7-445C-9DA5-1ED8E28AF595}"/>
                  </a:ext>
                </a:extLst>
              </p:cNvPr>
              <p:cNvSpPr>
                <a:spLocks/>
              </p:cNvSpPr>
              <p:nvPr/>
            </p:nvSpPr>
            <p:spPr bwMode="auto">
              <a:xfrm>
                <a:off x="418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2" name="Freeform 375">
                <a:extLst>
                  <a:ext uri="{FF2B5EF4-FFF2-40B4-BE49-F238E27FC236}">
                    <a16:creationId xmlns:a16="http://schemas.microsoft.com/office/drawing/2014/main" id="{20B258EC-A864-415E-8EE1-77D397B587E5}"/>
                  </a:ext>
                </a:extLst>
              </p:cNvPr>
              <p:cNvSpPr>
                <a:spLocks/>
              </p:cNvSpPr>
              <p:nvPr/>
            </p:nvSpPr>
            <p:spPr bwMode="auto">
              <a:xfrm>
                <a:off x="419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3" name="Freeform 376">
                <a:extLst>
                  <a:ext uri="{FF2B5EF4-FFF2-40B4-BE49-F238E27FC236}">
                    <a16:creationId xmlns:a16="http://schemas.microsoft.com/office/drawing/2014/main" id="{00140533-135A-4476-BD7D-C4B4B76B0D92}"/>
                  </a:ext>
                </a:extLst>
              </p:cNvPr>
              <p:cNvSpPr>
                <a:spLocks/>
              </p:cNvSpPr>
              <p:nvPr/>
            </p:nvSpPr>
            <p:spPr bwMode="auto">
              <a:xfrm>
                <a:off x="420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4" name="Freeform 377">
                <a:extLst>
                  <a:ext uri="{FF2B5EF4-FFF2-40B4-BE49-F238E27FC236}">
                    <a16:creationId xmlns:a16="http://schemas.microsoft.com/office/drawing/2014/main" id="{76EDE185-2F6F-40B5-B7F6-2B2D94A44A7E}"/>
                  </a:ext>
                </a:extLst>
              </p:cNvPr>
              <p:cNvSpPr>
                <a:spLocks/>
              </p:cNvSpPr>
              <p:nvPr/>
            </p:nvSpPr>
            <p:spPr bwMode="auto">
              <a:xfrm>
                <a:off x="421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5" name="Freeform 378">
                <a:extLst>
                  <a:ext uri="{FF2B5EF4-FFF2-40B4-BE49-F238E27FC236}">
                    <a16:creationId xmlns:a16="http://schemas.microsoft.com/office/drawing/2014/main" id="{AB6CC696-3785-4A1D-AB7A-6CA7570180EB}"/>
                  </a:ext>
                </a:extLst>
              </p:cNvPr>
              <p:cNvSpPr>
                <a:spLocks/>
              </p:cNvSpPr>
              <p:nvPr/>
            </p:nvSpPr>
            <p:spPr bwMode="auto">
              <a:xfrm>
                <a:off x="422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6" name="Freeform 379">
                <a:extLst>
                  <a:ext uri="{FF2B5EF4-FFF2-40B4-BE49-F238E27FC236}">
                    <a16:creationId xmlns:a16="http://schemas.microsoft.com/office/drawing/2014/main" id="{F689041A-AC7B-45B4-9A5C-74821553179F}"/>
                  </a:ext>
                </a:extLst>
              </p:cNvPr>
              <p:cNvSpPr>
                <a:spLocks/>
              </p:cNvSpPr>
              <p:nvPr/>
            </p:nvSpPr>
            <p:spPr bwMode="auto">
              <a:xfrm>
                <a:off x="423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7" name="Freeform 380">
                <a:extLst>
                  <a:ext uri="{FF2B5EF4-FFF2-40B4-BE49-F238E27FC236}">
                    <a16:creationId xmlns:a16="http://schemas.microsoft.com/office/drawing/2014/main" id="{ACFC67C7-2514-40BE-AD1B-035011463FD1}"/>
                  </a:ext>
                </a:extLst>
              </p:cNvPr>
              <p:cNvSpPr>
                <a:spLocks/>
              </p:cNvSpPr>
              <p:nvPr/>
            </p:nvSpPr>
            <p:spPr bwMode="auto">
              <a:xfrm>
                <a:off x="424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8" name="Freeform 381">
                <a:extLst>
                  <a:ext uri="{FF2B5EF4-FFF2-40B4-BE49-F238E27FC236}">
                    <a16:creationId xmlns:a16="http://schemas.microsoft.com/office/drawing/2014/main" id="{CE843290-2D9E-440A-B7BE-20CCA03599DC}"/>
                  </a:ext>
                </a:extLst>
              </p:cNvPr>
              <p:cNvSpPr>
                <a:spLocks/>
              </p:cNvSpPr>
              <p:nvPr/>
            </p:nvSpPr>
            <p:spPr bwMode="auto">
              <a:xfrm>
                <a:off x="426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29" name="Freeform 382">
                <a:extLst>
                  <a:ext uri="{FF2B5EF4-FFF2-40B4-BE49-F238E27FC236}">
                    <a16:creationId xmlns:a16="http://schemas.microsoft.com/office/drawing/2014/main" id="{D40A7172-567D-40E3-AA1C-9B333A718971}"/>
                  </a:ext>
                </a:extLst>
              </p:cNvPr>
              <p:cNvSpPr>
                <a:spLocks/>
              </p:cNvSpPr>
              <p:nvPr/>
            </p:nvSpPr>
            <p:spPr bwMode="auto">
              <a:xfrm>
                <a:off x="426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0" name="Freeform 383">
                <a:extLst>
                  <a:ext uri="{FF2B5EF4-FFF2-40B4-BE49-F238E27FC236}">
                    <a16:creationId xmlns:a16="http://schemas.microsoft.com/office/drawing/2014/main" id="{9BB93DAD-DBA2-423B-8E95-CB1B90A980D8}"/>
                  </a:ext>
                </a:extLst>
              </p:cNvPr>
              <p:cNvSpPr>
                <a:spLocks/>
              </p:cNvSpPr>
              <p:nvPr/>
            </p:nvSpPr>
            <p:spPr bwMode="auto">
              <a:xfrm>
                <a:off x="427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1" name="Freeform 384">
                <a:extLst>
                  <a:ext uri="{FF2B5EF4-FFF2-40B4-BE49-F238E27FC236}">
                    <a16:creationId xmlns:a16="http://schemas.microsoft.com/office/drawing/2014/main" id="{8937E833-EB7B-49E5-B9ED-39FE39938865}"/>
                  </a:ext>
                </a:extLst>
              </p:cNvPr>
              <p:cNvSpPr>
                <a:spLocks/>
              </p:cNvSpPr>
              <p:nvPr/>
            </p:nvSpPr>
            <p:spPr bwMode="auto">
              <a:xfrm>
                <a:off x="429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2" name="Freeform 385">
                <a:extLst>
                  <a:ext uri="{FF2B5EF4-FFF2-40B4-BE49-F238E27FC236}">
                    <a16:creationId xmlns:a16="http://schemas.microsoft.com/office/drawing/2014/main" id="{89C676B5-3BB4-4D02-99BB-A9E7C7F6D34D}"/>
                  </a:ext>
                </a:extLst>
              </p:cNvPr>
              <p:cNvSpPr>
                <a:spLocks/>
              </p:cNvSpPr>
              <p:nvPr/>
            </p:nvSpPr>
            <p:spPr bwMode="auto">
              <a:xfrm>
                <a:off x="430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3" name="Freeform 386">
                <a:extLst>
                  <a:ext uri="{FF2B5EF4-FFF2-40B4-BE49-F238E27FC236}">
                    <a16:creationId xmlns:a16="http://schemas.microsoft.com/office/drawing/2014/main" id="{60FEC3F5-557A-402E-99ED-1D1539C0011F}"/>
                  </a:ext>
                </a:extLst>
              </p:cNvPr>
              <p:cNvSpPr>
                <a:spLocks/>
              </p:cNvSpPr>
              <p:nvPr/>
            </p:nvSpPr>
            <p:spPr bwMode="auto">
              <a:xfrm>
                <a:off x="431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4" name="Freeform 387">
                <a:extLst>
                  <a:ext uri="{FF2B5EF4-FFF2-40B4-BE49-F238E27FC236}">
                    <a16:creationId xmlns:a16="http://schemas.microsoft.com/office/drawing/2014/main" id="{478591F9-6BA7-43F9-8BF1-FFE3AEF68F1F}"/>
                  </a:ext>
                </a:extLst>
              </p:cNvPr>
              <p:cNvSpPr>
                <a:spLocks/>
              </p:cNvSpPr>
              <p:nvPr/>
            </p:nvSpPr>
            <p:spPr bwMode="auto">
              <a:xfrm>
                <a:off x="432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5" name="Freeform 388">
                <a:extLst>
                  <a:ext uri="{FF2B5EF4-FFF2-40B4-BE49-F238E27FC236}">
                    <a16:creationId xmlns:a16="http://schemas.microsoft.com/office/drawing/2014/main" id="{83E75639-4CE4-41D3-B904-A27D16033987}"/>
                  </a:ext>
                </a:extLst>
              </p:cNvPr>
              <p:cNvSpPr>
                <a:spLocks/>
              </p:cNvSpPr>
              <p:nvPr/>
            </p:nvSpPr>
            <p:spPr bwMode="auto">
              <a:xfrm>
                <a:off x="433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6" name="Freeform 389">
                <a:extLst>
                  <a:ext uri="{FF2B5EF4-FFF2-40B4-BE49-F238E27FC236}">
                    <a16:creationId xmlns:a16="http://schemas.microsoft.com/office/drawing/2014/main" id="{08BAABDB-36BF-4FD0-AE47-8737759B1881}"/>
                  </a:ext>
                </a:extLst>
              </p:cNvPr>
              <p:cNvSpPr>
                <a:spLocks/>
              </p:cNvSpPr>
              <p:nvPr/>
            </p:nvSpPr>
            <p:spPr bwMode="auto">
              <a:xfrm>
                <a:off x="434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7" name="Freeform 390">
                <a:extLst>
                  <a:ext uri="{FF2B5EF4-FFF2-40B4-BE49-F238E27FC236}">
                    <a16:creationId xmlns:a16="http://schemas.microsoft.com/office/drawing/2014/main" id="{9D9CEB11-FDA1-45EA-B8FD-1624166B2C9D}"/>
                  </a:ext>
                </a:extLst>
              </p:cNvPr>
              <p:cNvSpPr>
                <a:spLocks/>
              </p:cNvSpPr>
              <p:nvPr/>
            </p:nvSpPr>
            <p:spPr bwMode="auto">
              <a:xfrm>
                <a:off x="435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8" name="Freeform 391">
                <a:extLst>
                  <a:ext uri="{FF2B5EF4-FFF2-40B4-BE49-F238E27FC236}">
                    <a16:creationId xmlns:a16="http://schemas.microsoft.com/office/drawing/2014/main" id="{8B578D9D-1203-488C-A4E8-8E278967340E}"/>
                  </a:ext>
                </a:extLst>
              </p:cNvPr>
              <p:cNvSpPr>
                <a:spLocks/>
              </p:cNvSpPr>
              <p:nvPr/>
            </p:nvSpPr>
            <p:spPr bwMode="auto">
              <a:xfrm>
                <a:off x="436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39" name="Freeform 392">
                <a:extLst>
                  <a:ext uri="{FF2B5EF4-FFF2-40B4-BE49-F238E27FC236}">
                    <a16:creationId xmlns:a16="http://schemas.microsoft.com/office/drawing/2014/main" id="{C672DCFE-52E7-4515-9B76-BE8FBA01E7D2}"/>
                  </a:ext>
                </a:extLst>
              </p:cNvPr>
              <p:cNvSpPr>
                <a:spLocks/>
              </p:cNvSpPr>
              <p:nvPr/>
            </p:nvSpPr>
            <p:spPr bwMode="auto">
              <a:xfrm>
                <a:off x="438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0" name="Freeform 393">
                <a:extLst>
                  <a:ext uri="{FF2B5EF4-FFF2-40B4-BE49-F238E27FC236}">
                    <a16:creationId xmlns:a16="http://schemas.microsoft.com/office/drawing/2014/main" id="{0A4BC363-6D76-43F1-9128-EA8525E25EFA}"/>
                  </a:ext>
                </a:extLst>
              </p:cNvPr>
              <p:cNvSpPr>
                <a:spLocks/>
              </p:cNvSpPr>
              <p:nvPr/>
            </p:nvSpPr>
            <p:spPr bwMode="auto">
              <a:xfrm>
                <a:off x="439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1" name="Freeform 394">
                <a:extLst>
                  <a:ext uri="{FF2B5EF4-FFF2-40B4-BE49-F238E27FC236}">
                    <a16:creationId xmlns:a16="http://schemas.microsoft.com/office/drawing/2014/main" id="{54C09723-9B01-4FEB-8D90-EE063EE5C3CE}"/>
                  </a:ext>
                </a:extLst>
              </p:cNvPr>
              <p:cNvSpPr>
                <a:spLocks/>
              </p:cNvSpPr>
              <p:nvPr/>
            </p:nvSpPr>
            <p:spPr bwMode="auto">
              <a:xfrm>
                <a:off x="439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2" name="Freeform 395">
                <a:extLst>
                  <a:ext uri="{FF2B5EF4-FFF2-40B4-BE49-F238E27FC236}">
                    <a16:creationId xmlns:a16="http://schemas.microsoft.com/office/drawing/2014/main" id="{CD2F3634-95EE-4E66-88D0-D4FA94462D3E}"/>
                  </a:ext>
                </a:extLst>
              </p:cNvPr>
              <p:cNvSpPr>
                <a:spLocks/>
              </p:cNvSpPr>
              <p:nvPr/>
            </p:nvSpPr>
            <p:spPr bwMode="auto">
              <a:xfrm>
                <a:off x="441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3" name="Freeform 396">
                <a:extLst>
                  <a:ext uri="{FF2B5EF4-FFF2-40B4-BE49-F238E27FC236}">
                    <a16:creationId xmlns:a16="http://schemas.microsoft.com/office/drawing/2014/main" id="{92560076-4C89-4C3C-9D59-90F40F84DDDF}"/>
                  </a:ext>
                </a:extLst>
              </p:cNvPr>
              <p:cNvSpPr>
                <a:spLocks/>
              </p:cNvSpPr>
              <p:nvPr/>
            </p:nvSpPr>
            <p:spPr bwMode="auto">
              <a:xfrm>
                <a:off x="442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4" name="Freeform 397">
                <a:extLst>
                  <a:ext uri="{FF2B5EF4-FFF2-40B4-BE49-F238E27FC236}">
                    <a16:creationId xmlns:a16="http://schemas.microsoft.com/office/drawing/2014/main" id="{6A68E6C5-1FCB-4281-AA6C-256119BD52FB}"/>
                  </a:ext>
                </a:extLst>
              </p:cNvPr>
              <p:cNvSpPr>
                <a:spLocks/>
              </p:cNvSpPr>
              <p:nvPr/>
            </p:nvSpPr>
            <p:spPr bwMode="auto">
              <a:xfrm>
                <a:off x="443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5" name="Freeform 398">
                <a:extLst>
                  <a:ext uri="{FF2B5EF4-FFF2-40B4-BE49-F238E27FC236}">
                    <a16:creationId xmlns:a16="http://schemas.microsoft.com/office/drawing/2014/main" id="{B302B040-2869-467F-B9F1-4F5283353DE4}"/>
                  </a:ext>
                </a:extLst>
              </p:cNvPr>
              <p:cNvSpPr>
                <a:spLocks/>
              </p:cNvSpPr>
              <p:nvPr/>
            </p:nvSpPr>
            <p:spPr bwMode="auto">
              <a:xfrm>
                <a:off x="444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6" name="Freeform 399">
                <a:extLst>
                  <a:ext uri="{FF2B5EF4-FFF2-40B4-BE49-F238E27FC236}">
                    <a16:creationId xmlns:a16="http://schemas.microsoft.com/office/drawing/2014/main" id="{BA5F656D-9217-4FA7-9403-B96E38B7CC7E}"/>
                  </a:ext>
                </a:extLst>
              </p:cNvPr>
              <p:cNvSpPr>
                <a:spLocks/>
              </p:cNvSpPr>
              <p:nvPr/>
            </p:nvSpPr>
            <p:spPr bwMode="auto">
              <a:xfrm>
                <a:off x="445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7" name="Freeform 400">
                <a:extLst>
                  <a:ext uri="{FF2B5EF4-FFF2-40B4-BE49-F238E27FC236}">
                    <a16:creationId xmlns:a16="http://schemas.microsoft.com/office/drawing/2014/main" id="{8E210196-7491-48B2-A9A0-C5DE15258C24}"/>
                  </a:ext>
                </a:extLst>
              </p:cNvPr>
              <p:cNvSpPr>
                <a:spLocks/>
              </p:cNvSpPr>
              <p:nvPr/>
            </p:nvSpPr>
            <p:spPr bwMode="auto">
              <a:xfrm>
                <a:off x="446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8" name="Freeform 401">
                <a:extLst>
                  <a:ext uri="{FF2B5EF4-FFF2-40B4-BE49-F238E27FC236}">
                    <a16:creationId xmlns:a16="http://schemas.microsoft.com/office/drawing/2014/main" id="{FB3481AC-7E3E-428D-8B3E-6B8E9B5E019C}"/>
                  </a:ext>
                </a:extLst>
              </p:cNvPr>
              <p:cNvSpPr>
                <a:spLocks/>
              </p:cNvSpPr>
              <p:nvPr/>
            </p:nvSpPr>
            <p:spPr bwMode="auto">
              <a:xfrm>
                <a:off x="447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49" name="Freeform 402">
                <a:extLst>
                  <a:ext uri="{FF2B5EF4-FFF2-40B4-BE49-F238E27FC236}">
                    <a16:creationId xmlns:a16="http://schemas.microsoft.com/office/drawing/2014/main" id="{062820E1-0620-4F7B-AF75-ECAF6280AC59}"/>
                  </a:ext>
                </a:extLst>
              </p:cNvPr>
              <p:cNvSpPr>
                <a:spLocks/>
              </p:cNvSpPr>
              <p:nvPr/>
            </p:nvSpPr>
            <p:spPr bwMode="auto">
              <a:xfrm>
                <a:off x="448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0" name="Freeform 403">
                <a:extLst>
                  <a:ext uri="{FF2B5EF4-FFF2-40B4-BE49-F238E27FC236}">
                    <a16:creationId xmlns:a16="http://schemas.microsoft.com/office/drawing/2014/main" id="{3A80ABE7-D14C-4455-BC39-A92E5127A8A3}"/>
                  </a:ext>
                </a:extLst>
              </p:cNvPr>
              <p:cNvSpPr>
                <a:spLocks/>
              </p:cNvSpPr>
              <p:nvPr/>
            </p:nvSpPr>
            <p:spPr bwMode="auto">
              <a:xfrm>
                <a:off x="450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1" name="Freeform 404">
                <a:extLst>
                  <a:ext uri="{FF2B5EF4-FFF2-40B4-BE49-F238E27FC236}">
                    <a16:creationId xmlns:a16="http://schemas.microsoft.com/office/drawing/2014/main" id="{9902CC2D-5661-47A6-BA73-5B62DBFFB50B}"/>
                  </a:ext>
                </a:extLst>
              </p:cNvPr>
              <p:cNvSpPr>
                <a:spLocks/>
              </p:cNvSpPr>
              <p:nvPr/>
            </p:nvSpPr>
            <p:spPr bwMode="auto">
              <a:xfrm>
                <a:off x="451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2" name="Freeform 405">
                <a:extLst>
                  <a:ext uri="{FF2B5EF4-FFF2-40B4-BE49-F238E27FC236}">
                    <a16:creationId xmlns:a16="http://schemas.microsoft.com/office/drawing/2014/main" id="{856D0FC9-F4BD-4A98-93C0-18EEE834B4DA}"/>
                  </a:ext>
                </a:extLst>
              </p:cNvPr>
              <p:cNvSpPr>
                <a:spLocks/>
              </p:cNvSpPr>
              <p:nvPr/>
            </p:nvSpPr>
            <p:spPr bwMode="auto">
              <a:xfrm>
                <a:off x="452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3" name="Freeform 406">
                <a:extLst>
                  <a:ext uri="{FF2B5EF4-FFF2-40B4-BE49-F238E27FC236}">
                    <a16:creationId xmlns:a16="http://schemas.microsoft.com/office/drawing/2014/main" id="{67EF2BF4-6559-4CE3-BBD6-53ACB929165F}"/>
                  </a:ext>
                </a:extLst>
              </p:cNvPr>
              <p:cNvSpPr>
                <a:spLocks/>
              </p:cNvSpPr>
              <p:nvPr/>
            </p:nvSpPr>
            <p:spPr bwMode="auto">
              <a:xfrm>
                <a:off x="4530"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4" name="Freeform 407">
                <a:extLst>
                  <a:ext uri="{FF2B5EF4-FFF2-40B4-BE49-F238E27FC236}">
                    <a16:creationId xmlns:a16="http://schemas.microsoft.com/office/drawing/2014/main" id="{6B45CAA5-DE7A-46E5-92DC-BCF1E3272EF1}"/>
                  </a:ext>
                </a:extLst>
              </p:cNvPr>
              <p:cNvSpPr>
                <a:spLocks/>
              </p:cNvSpPr>
              <p:nvPr/>
            </p:nvSpPr>
            <p:spPr bwMode="auto">
              <a:xfrm>
                <a:off x="4542"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5" name="Freeform 408">
                <a:extLst>
                  <a:ext uri="{FF2B5EF4-FFF2-40B4-BE49-F238E27FC236}">
                    <a16:creationId xmlns:a16="http://schemas.microsoft.com/office/drawing/2014/main" id="{6FDDB839-49B4-4AD1-8FA6-DADDE44C030E}"/>
                  </a:ext>
                </a:extLst>
              </p:cNvPr>
              <p:cNvSpPr>
                <a:spLocks/>
              </p:cNvSpPr>
              <p:nvPr/>
            </p:nvSpPr>
            <p:spPr bwMode="auto">
              <a:xfrm>
                <a:off x="455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6" name="Freeform 409">
                <a:extLst>
                  <a:ext uri="{FF2B5EF4-FFF2-40B4-BE49-F238E27FC236}">
                    <a16:creationId xmlns:a16="http://schemas.microsoft.com/office/drawing/2014/main" id="{AF21D778-26BD-42EA-8BAA-69A218FA9782}"/>
                  </a:ext>
                </a:extLst>
              </p:cNvPr>
              <p:cNvSpPr>
                <a:spLocks/>
              </p:cNvSpPr>
              <p:nvPr/>
            </p:nvSpPr>
            <p:spPr bwMode="auto">
              <a:xfrm>
                <a:off x="456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7" name="Freeform 410">
                <a:extLst>
                  <a:ext uri="{FF2B5EF4-FFF2-40B4-BE49-F238E27FC236}">
                    <a16:creationId xmlns:a16="http://schemas.microsoft.com/office/drawing/2014/main" id="{318C1390-99B9-49AA-A5B2-52175DE31343}"/>
                  </a:ext>
                </a:extLst>
              </p:cNvPr>
              <p:cNvSpPr>
                <a:spLocks/>
              </p:cNvSpPr>
              <p:nvPr/>
            </p:nvSpPr>
            <p:spPr bwMode="auto">
              <a:xfrm>
                <a:off x="457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8" name="Freeform 411">
                <a:extLst>
                  <a:ext uri="{FF2B5EF4-FFF2-40B4-BE49-F238E27FC236}">
                    <a16:creationId xmlns:a16="http://schemas.microsoft.com/office/drawing/2014/main" id="{30CCF14B-B2C6-4229-959D-55008EE12E93}"/>
                  </a:ext>
                </a:extLst>
              </p:cNvPr>
              <p:cNvSpPr>
                <a:spLocks/>
              </p:cNvSpPr>
              <p:nvPr/>
            </p:nvSpPr>
            <p:spPr bwMode="auto">
              <a:xfrm>
                <a:off x="459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59" name="Freeform 412">
                <a:extLst>
                  <a:ext uri="{FF2B5EF4-FFF2-40B4-BE49-F238E27FC236}">
                    <a16:creationId xmlns:a16="http://schemas.microsoft.com/office/drawing/2014/main" id="{F09F3D85-4032-4645-B23E-ACEDFBAEC8F2}"/>
                  </a:ext>
                </a:extLst>
              </p:cNvPr>
              <p:cNvSpPr>
                <a:spLocks/>
              </p:cNvSpPr>
              <p:nvPr/>
            </p:nvSpPr>
            <p:spPr bwMode="auto">
              <a:xfrm>
                <a:off x="4596"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0" name="Freeform 413">
                <a:extLst>
                  <a:ext uri="{FF2B5EF4-FFF2-40B4-BE49-F238E27FC236}">
                    <a16:creationId xmlns:a16="http://schemas.microsoft.com/office/drawing/2014/main" id="{8A8FC31B-4305-4D1F-BA33-948BF1BD0CAB}"/>
                  </a:ext>
                </a:extLst>
              </p:cNvPr>
              <p:cNvSpPr>
                <a:spLocks/>
              </p:cNvSpPr>
              <p:nvPr/>
            </p:nvSpPr>
            <p:spPr bwMode="auto">
              <a:xfrm>
                <a:off x="4608"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1" name="Freeform 414">
                <a:extLst>
                  <a:ext uri="{FF2B5EF4-FFF2-40B4-BE49-F238E27FC236}">
                    <a16:creationId xmlns:a16="http://schemas.microsoft.com/office/drawing/2014/main" id="{D98FC797-BEF4-4DF0-9336-0911689BA586}"/>
                  </a:ext>
                </a:extLst>
              </p:cNvPr>
              <p:cNvSpPr>
                <a:spLocks/>
              </p:cNvSpPr>
              <p:nvPr/>
            </p:nvSpPr>
            <p:spPr bwMode="auto">
              <a:xfrm>
                <a:off x="4620"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2" name="Freeform 415">
                <a:extLst>
                  <a:ext uri="{FF2B5EF4-FFF2-40B4-BE49-F238E27FC236}">
                    <a16:creationId xmlns:a16="http://schemas.microsoft.com/office/drawing/2014/main" id="{7E7CE44A-65EF-4DD8-98DC-6EE492B1F9D8}"/>
                  </a:ext>
                </a:extLst>
              </p:cNvPr>
              <p:cNvSpPr>
                <a:spLocks/>
              </p:cNvSpPr>
              <p:nvPr/>
            </p:nvSpPr>
            <p:spPr bwMode="auto">
              <a:xfrm>
                <a:off x="463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3" name="Freeform 416">
                <a:extLst>
                  <a:ext uri="{FF2B5EF4-FFF2-40B4-BE49-F238E27FC236}">
                    <a16:creationId xmlns:a16="http://schemas.microsoft.com/office/drawing/2014/main" id="{6019ADB0-36EA-4764-A615-CFB47257DC77}"/>
                  </a:ext>
                </a:extLst>
              </p:cNvPr>
              <p:cNvSpPr>
                <a:spLocks/>
              </p:cNvSpPr>
              <p:nvPr/>
            </p:nvSpPr>
            <p:spPr bwMode="auto">
              <a:xfrm>
                <a:off x="4644"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4" name="Freeform 417">
                <a:extLst>
                  <a:ext uri="{FF2B5EF4-FFF2-40B4-BE49-F238E27FC236}">
                    <a16:creationId xmlns:a16="http://schemas.microsoft.com/office/drawing/2014/main" id="{93357B56-202C-4C1B-8FFB-CF424E460BCD}"/>
                  </a:ext>
                </a:extLst>
              </p:cNvPr>
              <p:cNvSpPr>
                <a:spLocks/>
              </p:cNvSpPr>
              <p:nvPr/>
            </p:nvSpPr>
            <p:spPr bwMode="auto">
              <a:xfrm>
                <a:off x="465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5" name="Freeform 418">
                <a:extLst>
                  <a:ext uri="{FF2B5EF4-FFF2-40B4-BE49-F238E27FC236}">
                    <a16:creationId xmlns:a16="http://schemas.microsoft.com/office/drawing/2014/main" id="{53228EB0-8722-47FF-AD04-979A3C382FBE}"/>
                  </a:ext>
                </a:extLst>
              </p:cNvPr>
              <p:cNvSpPr>
                <a:spLocks/>
              </p:cNvSpPr>
              <p:nvPr/>
            </p:nvSpPr>
            <p:spPr bwMode="auto">
              <a:xfrm>
                <a:off x="4662"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6" name="Freeform 419">
                <a:extLst>
                  <a:ext uri="{FF2B5EF4-FFF2-40B4-BE49-F238E27FC236}">
                    <a16:creationId xmlns:a16="http://schemas.microsoft.com/office/drawing/2014/main" id="{3B042B31-8849-4167-9F79-DF8903B8B68B}"/>
                  </a:ext>
                </a:extLst>
              </p:cNvPr>
              <p:cNvSpPr>
                <a:spLocks/>
              </p:cNvSpPr>
              <p:nvPr/>
            </p:nvSpPr>
            <p:spPr bwMode="auto">
              <a:xfrm>
                <a:off x="4674"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7" name="Freeform 420">
                <a:extLst>
                  <a:ext uri="{FF2B5EF4-FFF2-40B4-BE49-F238E27FC236}">
                    <a16:creationId xmlns:a16="http://schemas.microsoft.com/office/drawing/2014/main" id="{AD3B6470-7582-477E-9AC5-8F3CE33B81DB}"/>
                  </a:ext>
                </a:extLst>
              </p:cNvPr>
              <p:cNvSpPr>
                <a:spLocks/>
              </p:cNvSpPr>
              <p:nvPr/>
            </p:nvSpPr>
            <p:spPr bwMode="auto">
              <a:xfrm>
                <a:off x="4686" y="3120"/>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468" name="Freeform 421">
                <a:extLst>
                  <a:ext uri="{FF2B5EF4-FFF2-40B4-BE49-F238E27FC236}">
                    <a16:creationId xmlns:a16="http://schemas.microsoft.com/office/drawing/2014/main" id="{9CBA2F08-EA4A-4DCC-AC23-C4D5A204FD28}"/>
                  </a:ext>
                </a:extLst>
              </p:cNvPr>
              <p:cNvSpPr>
                <a:spLocks/>
              </p:cNvSpPr>
              <p:nvPr/>
            </p:nvSpPr>
            <p:spPr bwMode="auto">
              <a:xfrm>
                <a:off x="4698" y="1914"/>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grpSp>
        <p:sp>
          <p:nvSpPr>
            <p:cNvPr id="218" name="Freeform 422">
              <a:extLst>
                <a:ext uri="{FF2B5EF4-FFF2-40B4-BE49-F238E27FC236}">
                  <a16:creationId xmlns:a16="http://schemas.microsoft.com/office/drawing/2014/main" id="{D4045CDD-25D8-4B99-9791-C0F147117571}"/>
                </a:ext>
              </a:extLst>
            </p:cNvPr>
            <p:cNvSpPr>
              <a:spLocks/>
            </p:cNvSpPr>
            <p:nvPr/>
          </p:nvSpPr>
          <p:spPr bwMode="auto">
            <a:xfrm>
              <a:off x="475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19" name="Freeform 423">
              <a:extLst>
                <a:ext uri="{FF2B5EF4-FFF2-40B4-BE49-F238E27FC236}">
                  <a16:creationId xmlns:a16="http://schemas.microsoft.com/office/drawing/2014/main" id="{CE9C3256-8252-4FCE-BE33-9BB8660E2940}"/>
                </a:ext>
              </a:extLst>
            </p:cNvPr>
            <p:cNvSpPr>
              <a:spLocks/>
            </p:cNvSpPr>
            <p:nvPr/>
          </p:nvSpPr>
          <p:spPr bwMode="auto">
            <a:xfrm>
              <a:off x="476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20" name="Freeform 424">
              <a:extLst>
                <a:ext uri="{FF2B5EF4-FFF2-40B4-BE49-F238E27FC236}">
                  <a16:creationId xmlns:a16="http://schemas.microsoft.com/office/drawing/2014/main" id="{2BB715C5-AE13-4150-AA04-669C54CB7939}"/>
                </a:ext>
              </a:extLst>
            </p:cNvPr>
            <p:cNvSpPr>
              <a:spLocks/>
            </p:cNvSpPr>
            <p:nvPr/>
          </p:nvSpPr>
          <p:spPr bwMode="auto">
            <a:xfrm>
              <a:off x="476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21" name="Freeform 425">
              <a:extLst>
                <a:ext uri="{FF2B5EF4-FFF2-40B4-BE49-F238E27FC236}">
                  <a16:creationId xmlns:a16="http://schemas.microsoft.com/office/drawing/2014/main" id="{6DC9C60D-68F5-451E-BFD0-D3A20FEBD050}"/>
                </a:ext>
              </a:extLst>
            </p:cNvPr>
            <p:cNvSpPr>
              <a:spLocks/>
            </p:cNvSpPr>
            <p:nvPr/>
          </p:nvSpPr>
          <p:spPr bwMode="auto">
            <a:xfrm>
              <a:off x="478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22" name="Freeform 426">
              <a:extLst>
                <a:ext uri="{FF2B5EF4-FFF2-40B4-BE49-F238E27FC236}">
                  <a16:creationId xmlns:a16="http://schemas.microsoft.com/office/drawing/2014/main" id="{6B24F7FE-161D-4D12-8D1F-968465A4D6FD}"/>
                </a:ext>
              </a:extLst>
            </p:cNvPr>
            <p:cNvSpPr>
              <a:spLocks/>
            </p:cNvSpPr>
            <p:nvPr/>
          </p:nvSpPr>
          <p:spPr bwMode="auto">
            <a:xfrm>
              <a:off x="479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23" name="Freeform 427">
              <a:extLst>
                <a:ext uri="{FF2B5EF4-FFF2-40B4-BE49-F238E27FC236}">
                  <a16:creationId xmlns:a16="http://schemas.microsoft.com/office/drawing/2014/main" id="{8B29F92A-D08B-4251-927A-0A459E32BB08}"/>
                </a:ext>
              </a:extLst>
            </p:cNvPr>
            <p:cNvSpPr>
              <a:spLocks/>
            </p:cNvSpPr>
            <p:nvPr/>
          </p:nvSpPr>
          <p:spPr bwMode="auto">
            <a:xfrm>
              <a:off x="480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39" name="Freeform 428">
              <a:extLst>
                <a:ext uri="{FF2B5EF4-FFF2-40B4-BE49-F238E27FC236}">
                  <a16:creationId xmlns:a16="http://schemas.microsoft.com/office/drawing/2014/main" id="{BE1429F3-12D4-4774-A57D-501B224C8975}"/>
                </a:ext>
              </a:extLst>
            </p:cNvPr>
            <p:cNvSpPr>
              <a:spLocks/>
            </p:cNvSpPr>
            <p:nvPr/>
          </p:nvSpPr>
          <p:spPr bwMode="auto">
            <a:xfrm>
              <a:off x="481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0" name="Freeform 429">
              <a:extLst>
                <a:ext uri="{FF2B5EF4-FFF2-40B4-BE49-F238E27FC236}">
                  <a16:creationId xmlns:a16="http://schemas.microsoft.com/office/drawing/2014/main" id="{A5C1F60F-88E8-4850-AB7B-F833DD47E092}"/>
                </a:ext>
              </a:extLst>
            </p:cNvPr>
            <p:cNvSpPr>
              <a:spLocks/>
            </p:cNvSpPr>
            <p:nvPr/>
          </p:nvSpPr>
          <p:spPr bwMode="auto">
            <a:xfrm>
              <a:off x="4829"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1" name="Freeform 430">
              <a:extLst>
                <a:ext uri="{FF2B5EF4-FFF2-40B4-BE49-F238E27FC236}">
                  <a16:creationId xmlns:a16="http://schemas.microsoft.com/office/drawing/2014/main" id="{EA6542AB-1441-4ADD-A637-336651903A1C}"/>
                </a:ext>
              </a:extLst>
            </p:cNvPr>
            <p:cNvSpPr>
              <a:spLocks/>
            </p:cNvSpPr>
            <p:nvPr/>
          </p:nvSpPr>
          <p:spPr bwMode="auto">
            <a:xfrm>
              <a:off x="483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2" name="Freeform 431">
              <a:extLst>
                <a:ext uri="{FF2B5EF4-FFF2-40B4-BE49-F238E27FC236}">
                  <a16:creationId xmlns:a16="http://schemas.microsoft.com/office/drawing/2014/main" id="{AAC4F3B0-54C6-47D1-8915-86DF7C4029D7}"/>
                </a:ext>
              </a:extLst>
            </p:cNvPr>
            <p:cNvSpPr>
              <a:spLocks/>
            </p:cNvSpPr>
            <p:nvPr/>
          </p:nvSpPr>
          <p:spPr bwMode="auto">
            <a:xfrm>
              <a:off x="484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3" name="Freeform 432">
              <a:extLst>
                <a:ext uri="{FF2B5EF4-FFF2-40B4-BE49-F238E27FC236}">
                  <a16:creationId xmlns:a16="http://schemas.microsoft.com/office/drawing/2014/main" id="{C88645CE-FFE4-47D3-823B-D1165A93EF2E}"/>
                </a:ext>
              </a:extLst>
            </p:cNvPr>
            <p:cNvSpPr>
              <a:spLocks/>
            </p:cNvSpPr>
            <p:nvPr/>
          </p:nvSpPr>
          <p:spPr bwMode="auto">
            <a:xfrm>
              <a:off x="485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4" name="Freeform 433">
              <a:extLst>
                <a:ext uri="{FF2B5EF4-FFF2-40B4-BE49-F238E27FC236}">
                  <a16:creationId xmlns:a16="http://schemas.microsoft.com/office/drawing/2014/main" id="{8BCA4D8A-3FBE-4DE8-A81C-C54F0C6CAB0F}"/>
                </a:ext>
              </a:extLst>
            </p:cNvPr>
            <p:cNvSpPr>
              <a:spLocks/>
            </p:cNvSpPr>
            <p:nvPr/>
          </p:nvSpPr>
          <p:spPr bwMode="auto">
            <a:xfrm>
              <a:off x="487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5" name="Freeform 434">
              <a:extLst>
                <a:ext uri="{FF2B5EF4-FFF2-40B4-BE49-F238E27FC236}">
                  <a16:creationId xmlns:a16="http://schemas.microsoft.com/office/drawing/2014/main" id="{0EFE5102-E923-469B-BF8E-E36BF7744D13}"/>
                </a:ext>
              </a:extLst>
            </p:cNvPr>
            <p:cNvSpPr>
              <a:spLocks/>
            </p:cNvSpPr>
            <p:nvPr/>
          </p:nvSpPr>
          <p:spPr bwMode="auto">
            <a:xfrm>
              <a:off x="488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6" name="Freeform 435">
              <a:extLst>
                <a:ext uri="{FF2B5EF4-FFF2-40B4-BE49-F238E27FC236}">
                  <a16:creationId xmlns:a16="http://schemas.microsoft.com/office/drawing/2014/main" id="{21D489AB-FE4F-400E-86B6-076E44D8B46D}"/>
                </a:ext>
              </a:extLst>
            </p:cNvPr>
            <p:cNvSpPr>
              <a:spLocks/>
            </p:cNvSpPr>
            <p:nvPr/>
          </p:nvSpPr>
          <p:spPr bwMode="auto">
            <a:xfrm>
              <a:off x="489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7" name="Freeform 436">
              <a:extLst>
                <a:ext uri="{FF2B5EF4-FFF2-40B4-BE49-F238E27FC236}">
                  <a16:creationId xmlns:a16="http://schemas.microsoft.com/office/drawing/2014/main" id="{36F4F12C-2D40-421A-97F6-B4062F78EF1B}"/>
                </a:ext>
              </a:extLst>
            </p:cNvPr>
            <p:cNvSpPr>
              <a:spLocks/>
            </p:cNvSpPr>
            <p:nvPr/>
          </p:nvSpPr>
          <p:spPr bwMode="auto">
            <a:xfrm>
              <a:off x="490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8" name="Freeform 437">
              <a:extLst>
                <a:ext uri="{FF2B5EF4-FFF2-40B4-BE49-F238E27FC236}">
                  <a16:creationId xmlns:a16="http://schemas.microsoft.com/office/drawing/2014/main" id="{F16438A7-CA9A-447C-908E-1A9A326C4879}"/>
                </a:ext>
              </a:extLst>
            </p:cNvPr>
            <p:cNvSpPr>
              <a:spLocks/>
            </p:cNvSpPr>
            <p:nvPr/>
          </p:nvSpPr>
          <p:spPr bwMode="auto">
            <a:xfrm>
              <a:off x="491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49" name="Freeform 438">
              <a:extLst>
                <a:ext uri="{FF2B5EF4-FFF2-40B4-BE49-F238E27FC236}">
                  <a16:creationId xmlns:a16="http://schemas.microsoft.com/office/drawing/2014/main" id="{A0F0E0D6-EDB6-42A7-85FB-F1EA9AE46921}"/>
                </a:ext>
              </a:extLst>
            </p:cNvPr>
            <p:cNvSpPr>
              <a:spLocks/>
            </p:cNvSpPr>
            <p:nvPr/>
          </p:nvSpPr>
          <p:spPr bwMode="auto">
            <a:xfrm>
              <a:off x="4925"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0" name="Freeform 439">
              <a:extLst>
                <a:ext uri="{FF2B5EF4-FFF2-40B4-BE49-F238E27FC236}">
                  <a16:creationId xmlns:a16="http://schemas.microsoft.com/office/drawing/2014/main" id="{50E62A38-7495-4A5E-99DB-7CDE485E7329}"/>
                </a:ext>
              </a:extLst>
            </p:cNvPr>
            <p:cNvSpPr>
              <a:spLocks/>
            </p:cNvSpPr>
            <p:nvPr/>
          </p:nvSpPr>
          <p:spPr bwMode="auto">
            <a:xfrm>
              <a:off x="493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1" name="Freeform 440">
              <a:extLst>
                <a:ext uri="{FF2B5EF4-FFF2-40B4-BE49-F238E27FC236}">
                  <a16:creationId xmlns:a16="http://schemas.microsoft.com/office/drawing/2014/main" id="{FA6D0A42-AEF0-4574-89A6-D376331C824A}"/>
                </a:ext>
              </a:extLst>
            </p:cNvPr>
            <p:cNvSpPr>
              <a:spLocks/>
            </p:cNvSpPr>
            <p:nvPr/>
          </p:nvSpPr>
          <p:spPr bwMode="auto">
            <a:xfrm>
              <a:off x="494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2" name="Freeform 441">
              <a:extLst>
                <a:ext uri="{FF2B5EF4-FFF2-40B4-BE49-F238E27FC236}">
                  <a16:creationId xmlns:a16="http://schemas.microsoft.com/office/drawing/2014/main" id="{AEE9E821-64F8-45BC-A9B9-3C1223D8F664}"/>
                </a:ext>
              </a:extLst>
            </p:cNvPr>
            <p:cNvSpPr>
              <a:spLocks/>
            </p:cNvSpPr>
            <p:nvPr/>
          </p:nvSpPr>
          <p:spPr bwMode="auto">
            <a:xfrm>
              <a:off x="4961"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3" name="Freeform 442">
              <a:extLst>
                <a:ext uri="{FF2B5EF4-FFF2-40B4-BE49-F238E27FC236}">
                  <a16:creationId xmlns:a16="http://schemas.microsoft.com/office/drawing/2014/main" id="{1C2E85B5-DD1E-4300-AF18-DDDAAAACF938}"/>
                </a:ext>
              </a:extLst>
            </p:cNvPr>
            <p:cNvSpPr>
              <a:spLocks/>
            </p:cNvSpPr>
            <p:nvPr/>
          </p:nvSpPr>
          <p:spPr bwMode="auto">
            <a:xfrm>
              <a:off x="496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4" name="Freeform 443">
              <a:extLst>
                <a:ext uri="{FF2B5EF4-FFF2-40B4-BE49-F238E27FC236}">
                  <a16:creationId xmlns:a16="http://schemas.microsoft.com/office/drawing/2014/main" id="{7A98170D-BCCB-4C24-A770-C75D84408370}"/>
                </a:ext>
              </a:extLst>
            </p:cNvPr>
            <p:cNvSpPr>
              <a:spLocks/>
            </p:cNvSpPr>
            <p:nvPr/>
          </p:nvSpPr>
          <p:spPr bwMode="auto">
            <a:xfrm>
              <a:off x="497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5" name="Freeform 444">
              <a:extLst>
                <a:ext uri="{FF2B5EF4-FFF2-40B4-BE49-F238E27FC236}">
                  <a16:creationId xmlns:a16="http://schemas.microsoft.com/office/drawing/2014/main" id="{BAFAE4B6-8574-41FB-A5A7-E3E40A888AFC}"/>
                </a:ext>
              </a:extLst>
            </p:cNvPr>
            <p:cNvSpPr>
              <a:spLocks/>
            </p:cNvSpPr>
            <p:nvPr/>
          </p:nvSpPr>
          <p:spPr bwMode="auto">
            <a:xfrm>
              <a:off x="499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6" name="Freeform 445">
              <a:extLst>
                <a:ext uri="{FF2B5EF4-FFF2-40B4-BE49-F238E27FC236}">
                  <a16:creationId xmlns:a16="http://schemas.microsoft.com/office/drawing/2014/main" id="{5730F39D-B891-4622-8B32-281ED352DC3C}"/>
                </a:ext>
              </a:extLst>
            </p:cNvPr>
            <p:cNvSpPr>
              <a:spLocks/>
            </p:cNvSpPr>
            <p:nvPr/>
          </p:nvSpPr>
          <p:spPr bwMode="auto">
            <a:xfrm>
              <a:off x="500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7" name="Freeform 446">
              <a:extLst>
                <a:ext uri="{FF2B5EF4-FFF2-40B4-BE49-F238E27FC236}">
                  <a16:creationId xmlns:a16="http://schemas.microsoft.com/office/drawing/2014/main" id="{3E1F3E19-A8E4-44D1-A444-2E5F2131E60F}"/>
                </a:ext>
              </a:extLst>
            </p:cNvPr>
            <p:cNvSpPr>
              <a:spLocks/>
            </p:cNvSpPr>
            <p:nvPr/>
          </p:nvSpPr>
          <p:spPr bwMode="auto">
            <a:xfrm>
              <a:off x="501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8" name="Freeform 447">
              <a:extLst>
                <a:ext uri="{FF2B5EF4-FFF2-40B4-BE49-F238E27FC236}">
                  <a16:creationId xmlns:a16="http://schemas.microsoft.com/office/drawing/2014/main" id="{A0716419-C8FC-4F60-9279-EA291B1410E7}"/>
                </a:ext>
              </a:extLst>
            </p:cNvPr>
            <p:cNvSpPr>
              <a:spLocks/>
            </p:cNvSpPr>
            <p:nvPr/>
          </p:nvSpPr>
          <p:spPr bwMode="auto">
            <a:xfrm>
              <a:off x="5027"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59" name="Freeform 448">
              <a:extLst>
                <a:ext uri="{FF2B5EF4-FFF2-40B4-BE49-F238E27FC236}">
                  <a16:creationId xmlns:a16="http://schemas.microsoft.com/office/drawing/2014/main" id="{25047B65-1B2A-4905-A97B-EB5AD5563FBF}"/>
                </a:ext>
              </a:extLst>
            </p:cNvPr>
            <p:cNvSpPr>
              <a:spLocks/>
            </p:cNvSpPr>
            <p:nvPr/>
          </p:nvSpPr>
          <p:spPr bwMode="auto">
            <a:xfrm>
              <a:off x="503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0" name="Freeform 449">
              <a:extLst>
                <a:ext uri="{FF2B5EF4-FFF2-40B4-BE49-F238E27FC236}">
                  <a16:creationId xmlns:a16="http://schemas.microsoft.com/office/drawing/2014/main" id="{063F6701-0C56-430E-B9B6-31005835C89F}"/>
                </a:ext>
              </a:extLst>
            </p:cNvPr>
            <p:cNvSpPr>
              <a:spLocks/>
            </p:cNvSpPr>
            <p:nvPr/>
          </p:nvSpPr>
          <p:spPr bwMode="auto">
            <a:xfrm>
              <a:off x="5045"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1" name="Freeform 450">
              <a:extLst>
                <a:ext uri="{FF2B5EF4-FFF2-40B4-BE49-F238E27FC236}">
                  <a16:creationId xmlns:a16="http://schemas.microsoft.com/office/drawing/2014/main" id="{F640CB57-3B55-4C52-8CE9-BBB7C0AA6096}"/>
                </a:ext>
              </a:extLst>
            </p:cNvPr>
            <p:cNvSpPr>
              <a:spLocks/>
            </p:cNvSpPr>
            <p:nvPr/>
          </p:nvSpPr>
          <p:spPr bwMode="auto">
            <a:xfrm>
              <a:off x="5057"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2" name="Freeform 451">
              <a:extLst>
                <a:ext uri="{FF2B5EF4-FFF2-40B4-BE49-F238E27FC236}">
                  <a16:creationId xmlns:a16="http://schemas.microsoft.com/office/drawing/2014/main" id="{684AA761-8566-4BB2-BA99-58E80CEC7B1E}"/>
                </a:ext>
              </a:extLst>
            </p:cNvPr>
            <p:cNvSpPr>
              <a:spLocks/>
            </p:cNvSpPr>
            <p:nvPr/>
          </p:nvSpPr>
          <p:spPr bwMode="auto">
            <a:xfrm>
              <a:off x="506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3" name="Freeform 452">
              <a:extLst>
                <a:ext uri="{FF2B5EF4-FFF2-40B4-BE49-F238E27FC236}">
                  <a16:creationId xmlns:a16="http://schemas.microsoft.com/office/drawing/2014/main" id="{59A09737-61F4-4CB6-B7AD-D94B93F0F3C5}"/>
                </a:ext>
              </a:extLst>
            </p:cNvPr>
            <p:cNvSpPr>
              <a:spLocks/>
            </p:cNvSpPr>
            <p:nvPr/>
          </p:nvSpPr>
          <p:spPr bwMode="auto">
            <a:xfrm>
              <a:off x="508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4" name="Freeform 453">
              <a:extLst>
                <a:ext uri="{FF2B5EF4-FFF2-40B4-BE49-F238E27FC236}">
                  <a16:creationId xmlns:a16="http://schemas.microsoft.com/office/drawing/2014/main" id="{2A877F77-EA2B-42E4-A11B-86806882AFA4}"/>
                </a:ext>
              </a:extLst>
            </p:cNvPr>
            <p:cNvSpPr>
              <a:spLocks/>
            </p:cNvSpPr>
            <p:nvPr/>
          </p:nvSpPr>
          <p:spPr bwMode="auto">
            <a:xfrm>
              <a:off x="509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5" name="Freeform 454">
              <a:extLst>
                <a:ext uri="{FF2B5EF4-FFF2-40B4-BE49-F238E27FC236}">
                  <a16:creationId xmlns:a16="http://schemas.microsoft.com/office/drawing/2014/main" id="{9AF584BF-A900-47FD-8D83-E411634A01FB}"/>
                </a:ext>
              </a:extLst>
            </p:cNvPr>
            <p:cNvSpPr>
              <a:spLocks/>
            </p:cNvSpPr>
            <p:nvPr/>
          </p:nvSpPr>
          <p:spPr bwMode="auto">
            <a:xfrm>
              <a:off x="5099"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6" name="Freeform 455">
              <a:extLst>
                <a:ext uri="{FF2B5EF4-FFF2-40B4-BE49-F238E27FC236}">
                  <a16:creationId xmlns:a16="http://schemas.microsoft.com/office/drawing/2014/main" id="{E10348A2-17B8-438C-B172-BDCB61A99E38}"/>
                </a:ext>
              </a:extLst>
            </p:cNvPr>
            <p:cNvSpPr>
              <a:spLocks/>
            </p:cNvSpPr>
            <p:nvPr/>
          </p:nvSpPr>
          <p:spPr bwMode="auto">
            <a:xfrm>
              <a:off x="5111"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7" name="Freeform 456">
              <a:extLst>
                <a:ext uri="{FF2B5EF4-FFF2-40B4-BE49-F238E27FC236}">
                  <a16:creationId xmlns:a16="http://schemas.microsoft.com/office/drawing/2014/main" id="{6B880058-09F7-404D-91DA-2E00DFFC8C49}"/>
                </a:ext>
              </a:extLst>
            </p:cNvPr>
            <p:cNvSpPr>
              <a:spLocks/>
            </p:cNvSpPr>
            <p:nvPr/>
          </p:nvSpPr>
          <p:spPr bwMode="auto">
            <a:xfrm>
              <a:off x="5123" y="1779"/>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sp>
          <p:nvSpPr>
            <p:cNvPr id="268" name="Freeform 457">
              <a:extLst>
                <a:ext uri="{FF2B5EF4-FFF2-40B4-BE49-F238E27FC236}">
                  <a16:creationId xmlns:a16="http://schemas.microsoft.com/office/drawing/2014/main" id="{775BDF10-F918-4A0C-85C4-FD94CA3162CE}"/>
                </a:ext>
              </a:extLst>
            </p:cNvPr>
            <p:cNvSpPr>
              <a:spLocks/>
            </p:cNvSpPr>
            <p:nvPr/>
          </p:nvSpPr>
          <p:spPr bwMode="auto">
            <a:xfrm>
              <a:off x="823" y="2985"/>
              <a:ext cx="36" cy="36"/>
            </a:xfrm>
            <a:custGeom>
              <a:avLst/>
              <a:gdLst/>
              <a:ahLst/>
              <a:cxnLst>
                <a:cxn ang="0">
                  <a:pos x="18" y="0"/>
                </a:cxn>
                <a:cxn ang="0">
                  <a:pos x="36" y="18"/>
                </a:cxn>
                <a:cxn ang="0">
                  <a:pos x="18" y="36"/>
                </a:cxn>
                <a:cxn ang="0">
                  <a:pos x="0" y="18"/>
                </a:cxn>
                <a:cxn ang="0">
                  <a:pos x="18" y="0"/>
                </a:cxn>
              </a:cxnLst>
              <a:rect l="0" t="0" r="r" b="b"/>
              <a:pathLst>
                <a:path w="36" h="36">
                  <a:moveTo>
                    <a:pt x="18" y="0"/>
                  </a:moveTo>
                  <a:lnTo>
                    <a:pt x="36" y="18"/>
                  </a:lnTo>
                  <a:lnTo>
                    <a:pt x="18" y="36"/>
                  </a:lnTo>
                  <a:lnTo>
                    <a:pt x="0" y="18"/>
                  </a:lnTo>
                  <a:lnTo>
                    <a:pt x="18" y="0"/>
                  </a:lnTo>
                  <a:close/>
                </a:path>
              </a:pathLst>
            </a:custGeom>
            <a:solidFill>
              <a:srgbClr val="000080"/>
            </a:solidFill>
            <a:ln w="9525">
              <a:solidFill>
                <a:srgbClr val="000080"/>
              </a:solidFill>
              <a:prstDash val="solid"/>
              <a:round/>
              <a:headEnd/>
              <a:tailEnd/>
            </a:ln>
          </p:spPr>
          <p:txBody>
            <a:bodyPr/>
            <a:lstStyle/>
            <a:p>
              <a:endParaRPr lang="en-US">
                <a:solidFill>
                  <a:srgbClr val="000000"/>
                </a:solidFill>
              </a:endParaRPr>
            </a:p>
          </p:txBody>
        </p:sp>
      </p:grpSp>
      <p:sp>
        <p:nvSpPr>
          <p:cNvPr id="469" name="Rectangle 458">
            <a:extLst>
              <a:ext uri="{FF2B5EF4-FFF2-40B4-BE49-F238E27FC236}">
                <a16:creationId xmlns:a16="http://schemas.microsoft.com/office/drawing/2014/main" id="{CF554C4F-09C1-4E3E-9CD8-A9AE4D06B6D7}"/>
              </a:ext>
            </a:extLst>
          </p:cNvPr>
          <p:cNvSpPr>
            <a:spLocks noChangeArrowheads="1"/>
          </p:cNvSpPr>
          <p:nvPr/>
        </p:nvSpPr>
        <p:spPr bwMode="auto">
          <a:xfrm>
            <a:off x="2411370" y="3446949"/>
            <a:ext cx="7010400" cy="2133600"/>
          </a:xfrm>
          <a:prstGeom prst="rect">
            <a:avLst/>
          </a:prstGeom>
          <a:noFill/>
          <a:ln w="9525">
            <a:solidFill>
              <a:schemeClr val="tx1"/>
            </a:solidFill>
            <a:miter lim="800000"/>
            <a:headEnd/>
            <a:tailEnd/>
          </a:ln>
          <a:effectLst/>
        </p:spPr>
        <p:txBody>
          <a:bodyPr wrap="none" anchor="ctr"/>
          <a:lstStyle/>
          <a:p>
            <a:endParaRPr lang="en-US">
              <a:solidFill>
                <a:srgbClr val="000000"/>
              </a:solidFill>
            </a:endParaRPr>
          </a:p>
        </p:txBody>
      </p:sp>
      <p:grpSp>
        <p:nvGrpSpPr>
          <p:cNvPr id="470" name="Group 459">
            <a:extLst>
              <a:ext uri="{FF2B5EF4-FFF2-40B4-BE49-F238E27FC236}">
                <a16:creationId xmlns:a16="http://schemas.microsoft.com/office/drawing/2014/main" id="{FBEA7A73-14A8-421C-A94F-24EFBB05098C}"/>
              </a:ext>
            </a:extLst>
          </p:cNvPr>
          <p:cNvGrpSpPr>
            <a:grpSpLocks/>
          </p:cNvGrpSpPr>
          <p:nvPr/>
        </p:nvGrpSpPr>
        <p:grpSpPr bwMode="auto">
          <a:xfrm>
            <a:off x="2384382" y="3546962"/>
            <a:ext cx="7018338" cy="1939925"/>
            <a:chOff x="1017" y="1763"/>
            <a:chExt cx="4421" cy="1222"/>
          </a:xfrm>
        </p:grpSpPr>
        <p:grpSp>
          <p:nvGrpSpPr>
            <p:cNvPr id="471" name="Group 460">
              <a:extLst>
                <a:ext uri="{FF2B5EF4-FFF2-40B4-BE49-F238E27FC236}">
                  <a16:creationId xmlns:a16="http://schemas.microsoft.com/office/drawing/2014/main" id="{6E8A13B3-AA71-4F1A-B319-1EDE2C2B7FED}"/>
                </a:ext>
              </a:extLst>
            </p:cNvPr>
            <p:cNvGrpSpPr>
              <a:grpSpLocks/>
            </p:cNvGrpSpPr>
            <p:nvPr/>
          </p:nvGrpSpPr>
          <p:grpSpPr bwMode="auto">
            <a:xfrm>
              <a:off x="1022" y="1763"/>
              <a:ext cx="4416" cy="1222"/>
              <a:chOff x="1302" y="3443"/>
              <a:chExt cx="4408" cy="1222"/>
            </a:xfrm>
          </p:grpSpPr>
          <p:sp>
            <p:nvSpPr>
              <p:cNvPr id="473" name="Line 461">
                <a:extLst>
                  <a:ext uri="{FF2B5EF4-FFF2-40B4-BE49-F238E27FC236}">
                    <a16:creationId xmlns:a16="http://schemas.microsoft.com/office/drawing/2014/main" id="{23E9F83A-E93F-465D-A404-71ACFC3297B5}"/>
                  </a:ext>
                </a:extLst>
              </p:cNvPr>
              <p:cNvSpPr>
                <a:spLocks noChangeShapeType="1"/>
              </p:cNvSpPr>
              <p:nvPr/>
            </p:nvSpPr>
            <p:spPr bwMode="auto">
              <a:xfrm flipV="1">
                <a:off x="4834" y="4643"/>
                <a:ext cx="2" cy="22"/>
              </a:xfrm>
              <a:prstGeom prst="line">
                <a:avLst/>
              </a:prstGeom>
              <a:noFill/>
              <a:ln w="6350">
                <a:solidFill>
                  <a:schemeClr val="hlink"/>
                </a:solidFill>
                <a:round/>
                <a:headEnd/>
                <a:tailEnd/>
              </a:ln>
            </p:spPr>
            <p:txBody>
              <a:bodyPr/>
              <a:lstStyle/>
              <a:p>
                <a:endParaRPr lang="en-US">
                  <a:solidFill>
                    <a:srgbClr val="000000"/>
                  </a:solidFill>
                </a:endParaRPr>
              </a:p>
            </p:txBody>
          </p:sp>
          <p:sp>
            <p:nvSpPr>
              <p:cNvPr id="474" name="Oval 462">
                <a:extLst>
                  <a:ext uri="{FF2B5EF4-FFF2-40B4-BE49-F238E27FC236}">
                    <a16:creationId xmlns:a16="http://schemas.microsoft.com/office/drawing/2014/main" id="{B2ECF686-C1A3-46D9-91BB-C1FB8ACD716E}"/>
                  </a:ext>
                </a:extLst>
              </p:cNvPr>
              <p:cNvSpPr>
                <a:spLocks noChangeArrowheads="1"/>
              </p:cNvSpPr>
              <p:nvPr/>
            </p:nvSpPr>
            <p:spPr bwMode="auto">
              <a:xfrm>
                <a:off x="1302" y="4598"/>
                <a:ext cx="44"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75" name="Oval 463">
                <a:extLst>
                  <a:ext uri="{FF2B5EF4-FFF2-40B4-BE49-F238E27FC236}">
                    <a16:creationId xmlns:a16="http://schemas.microsoft.com/office/drawing/2014/main" id="{1A31A46B-32A1-4B40-BC5C-2A6D2E15D701}"/>
                  </a:ext>
                </a:extLst>
              </p:cNvPr>
              <p:cNvSpPr>
                <a:spLocks noChangeArrowheads="1"/>
              </p:cNvSpPr>
              <p:nvPr/>
            </p:nvSpPr>
            <p:spPr bwMode="auto">
              <a:xfrm>
                <a:off x="1358" y="4598"/>
                <a:ext cx="44"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76" name="Oval 464">
                <a:extLst>
                  <a:ext uri="{FF2B5EF4-FFF2-40B4-BE49-F238E27FC236}">
                    <a16:creationId xmlns:a16="http://schemas.microsoft.com/office/drawing/2014/main" id="{341EA85A-C093-4B08-AF5F-5558B61AC85E}"/>
                  </a:ext>
                </a:extLst>
              </p:cNvPr>
              <p:cNvSpPr>
                <a:spLocks noChangeArrowheads="1"/>
              </p:cNvSpPr>
              <p:nvPr/>
            </p:nvSpPr>
            <p:spPr bwMode="auto">
              <a:xfrm>
                <a:off x="1414" y="4516"/>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77" name="Oval 465">
                <a:extLst>
                  <a:ext uri="{FF2B5EF4-FFF2-40B4-BE49-F238E27FC236}">
                    <a16:creationId xmlns:a16="http://schemas.microsoft.com/office/drawing/2014/main" id="{BA185063-1513-4460-88A5-073206CD3984}"/>
                  </a:ext>
                </a:extLst>
              </p:cNvPr>
              <p:cNvSpPr>
                <a:spLocks noChangeArrowheads="1"/>
              </p:cNvSpPr>
              <p:nvPr/>
            </p:nvSpPr>
            <p:spPr bwMode="auto">
              <a:xfrm>
                <a:off x="1478" y="4409"/>
                <a:ext cx="44" cy="53"/>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78" name="Oval 466">
                <a:extLst>
                  <a:ext uri="{FF2B5EF4-FFF2-40B4-BE49-F238E27FC236}">
                    <a16:creationId xmlns:a16="http://schemas.microsoft.com/office/drawing/2014/main" id="{A446D645-BD2E-4F07-94C3-1A02F8091E41}"/>
                  </a:ext>
                </a:extLst>
              </p:cNvPr>
              <p:cNvSpPr>
                <a:spLocks noChangeArrowheads="1"/>
              </p:cNvSpPr>
              <p:nvPr/>
            </p:nvSpPr>
            <p:spPr bwMode="auto">
              <a:xfrm>
                <a:off x="1534" y="4434"/>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79" name="Oval 467">
                <a:extLst>
                  <a:ext uri="{FF2B5EF4-FFF2-40B4-BE49-F238E27FC236}">
                    <a16:creationId xmlns:a16="http://schemas.microsoft.com/office/drawing/2014/main" id="{6BCC86B1-DB18-48C9-A1E0-D1D8DAD41C06}"/>
                  </a:ext>
                </a:extLst>
              </p:cNvPr>
              <p:cNvSpPr>
                <a:spLocks noChangeArrowheads="1"/>
              </p:cNvSpPr>
              <p:nvPr/>
            </p:nvSpPr>
            <p:spPr bwMode="auto">
              <a:xfrm>
                <a:off x="1590" y="4304"/>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0" name="Oval 468">
                <a:extLst>
                  <a:ext uri="{FF2B5EF4-FFF2-40B4-BE49-F238E27FC236}">
                    <a16:creationId xmlns:a16="http://schemas.microsoft.com/office/drawing/2014/main" id="{6CAA04AD-DB66-4C6D-86EB-445316535EB9}"/>
                  </a:ext>
                </a:extLst>
              </p:cNvPr>
              <p:cNvSpPr>
                <a:spLocks noChangeArrowheads="1"/>
              </p:cNvSpPr>
              <p:nvPr/>
            </p:nvSpPr>
            <p:spPr bwMode="auto">
              <a:xfrm>
                <a:off x="1646" y="4127"/>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1" name="Oval 469">
                <a:extLst>
                  <a:ext uri="{FF2B5EF4-FFF2-40B4-BE49-F238E27FC236}">
                    <a16:creationId xmlns:a16="http://schemas.microsoft.com/office/drawing/2014/main" id="{BA93B9BE-87F8-4BBC-8F9B-A5FE8F006A9D}"/>
                  </a:ext>
                </a:extLst>
              </p:cNvPr>
              <p:cNvSpPr>
                <a:spLocks noChangeArrowheads="1"/>
              </p:cNvSpPr>
              <p:nvPr/>
            </p:nvSpPr>
            <p:spPr bwMode="auto">
              <a:xfrm>
                <a:off x="1702" y="4068"/>
                <a:ext cx="46"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2" name="Oval 470">
                <a:extLst>
                  <a:ext uri="{FF2B5EF4-FFF2-40B4-BE49-F238E27FC236}">
                    <a16:creationId xmlns:a16="http://schemas.microsoft.com/office/drawing/2014/main" id="{6303EDA8-7E2C-4AA7-9661-35999DACA839}"/>
                  </a:ext>
                </a:extLst>
              </p:cNvPr>
              <p:cNvSpPr>
                <a:spLocks noChangeArrowheads="1"/>
              </p:cNvSpPr>
              <p:nvPr/>
            </p:nvSpPr>
            <p:spPr bwMode="auto">
              <a:xfrm>
                <a:off x="1766" y="3845"/>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3" name="Oval 471">
                <a:extLst>
                  <a:ext uri="{FF2B5EF4-FFF2-40B4-BE49-F238E27FC236}">
                    <a16:creationId xmlns:a16="http://schemas.microsoft.com/office/drawing/2014/main" id="{7A36D34A-C5C3-4A5F-9EC6-786E3BEB97AF}"/>
                  </a:ext>
                </a:extLst>
              </p:cNvPr>
              <p:cNvSpPr>
                <a:spLocks noChangeArrowheads="1"/>
              </p:cNvSpPr>
              <p:nvPr/>
            </p:nvSpPr>
            <p:spPr bwMode="auto">
              <a:xfrm>
                <a:off x="1813" y="3821"/>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4" name="Oval 472">
                <a:extLst>
                  <a:ext uri="{FF2B5EF4-FFF2-40B4-BE49-F238E27FC236}">
                    <a16:creationId xmlns:a16="http://schemas.microsoft.com/office/drawing/2014/main" id="{C5EC3778-30BF-41E7-BCA3-6770BE6021C1}"/>
                  </a:ext>
                </a:extLst>
              </p:cNvPr>
              <p:cNvSpPr>
                <a:spLocks noChangeArrowheads="1"/>
              </p:cNvSpPr>
              <p:nvPr/>
            </p:nvSpPr>
            <p:spPr bwMode="auto">
              <a:xfrm>
                <a:off x="1877" y="3644"/>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5" name="Oval 473">
                <a:extLst>
                  <a:ext uri="{FF2B5EF4-FFF2-40B4-BE49-F238E27FC236}">
                    <a16:creationId xmlns:a16="http://schemas.microsoft.com/office/drawing/2014/main" id="{6A3C7519-CBCA-4AF7-B7CA-95DD923E97E9}"/>
                  </a:ext>
                </a:extLst>
              </p:cNvPr>
              <p:cNvSpPr>
                <a:spLocks noChangeArrowheads="1"/>
              </p:cNvSpPr>
              <p:nvPr/>
            </p:nvSpPr>
            <p:spPr bwMode="auto">
              <a:xfrm>
                <a:off x="1933" y="3550"/>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6" name="Oval 474">
                <a:extLst>
                  <a:ext uri="{FF2B5EF4-FFF2-40B4-BE49-F238E27FC236}">
                    <a16:creationId xmlns:a16="http://schemas.microsoft.com/office/drawing/2014/main" id="{E5003B43-24BB-4EED-BBE1-5A1081710EAC}"/>
                  </a:ext>
                </a:extLst>
              </p:cNvPr>
              <p:cNvSpPr>
                <a:spLocks noChangeArrowheads="1"/>
              </p:cNvSpPr>
              <p:nvPr/>
            </p:nvSpPr>
            <p:spPr bwMode="auto">
              <a:xfrm>
                <a:off x="1989" y="3539"/>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7" name="Oval 475">
                <a:extLst>
                  <a:ext uri="{FF2B5EF4-FFF2-40B4-BE49-F238E27FC236}">
                    <a16:creationId xmlns:a16="http://schemas.microsoft.com/office/drawing/2014/main" id="{557CF3D5-38B6-4D1E-B963-89D8E192E1DF}"/>
                  </a:ext>
                </a:extLst>
              </p:cNvPr>
              <p:cNvSpPr>
                <a:spLocks noChangeArrowheads="1"/>
              </p:cNvSpPr>
              <p:nvPr/>
            </p:nvSpPr>
            <p:spPr bwMode="auto">
              <a:xfrm>
                <a:off x="2045" y="3467"/>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8" name="Oval 476">
                <a:extLst>
                  <a:ext uri="{FF2B5EF4-FFF2-40B4-BE49-F238E27FC236}">
                    <a16:creationId xmlns:a16="http://schemas.microsoft.com/office/drawing/2014/main" id="{13D29756-ADEC-4A67-B90A-F76312DF8D63}"/>
                  </a:ext>
                </a:extLst>
              </p:cNvPr>
              <p:cNvSpPr>
                <a:spLocks noChangeArrowheads="1"/>
              </p:cNvSpPr>
              <p:nvPr/>
            </p:nvSpPr>
            <p:spPr bwMode="auto">
              <a:xfrm>
                <a:off x="2101" y="3443"/>
                <a:ext cx="48"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89" name="Oval 477">
                <a:extLst>
                  <a:ext uri="{FF2B5EF4-FFF2-40B4-BE49-F238E27FC236}">
                    <a16:creationId xmlns:a16="http://schemas.microsoft.com/office/drawing/2014/main" id="{2A1E0997-DD8C-4D5B-92A9-7C1C19200B0C}"/>
                  </a:ext>
                </a:extLst>
              </p:cNvPr>
              <p:cNvSpPr>
                <a:spLocks noChangeArrowheads="1"/>
              </p:cNvSpPr>
              <p:nvPr/>
            </p:nvSpPr>
            <p:spPr bwMode="auto">
              <a:xfrm>
                <a:off x="2157" y="3467"/>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0" name="Oval 478">
                <a:extLst>
                  <a:ext uri="{FF2B5EF4-FFF2-40B4-BE49-F238E27FC236}">
                    <a16:creationId xmlns:a16="http://schemas.microsoft.com/office/drawing/2014/main" id="{078EA700-2C2D-44D5-AC3F-C2FDEA96E2FF}"/>
                  </a:ext>
                </a:extLst>
              </p:cNvPr>
              <p:cNvSpPr>
                <a:spLocks noChangeArrowheads="1"/>
              </p:cNvSpPr>
              <p:nvPr/>
            </p:nvSpPr>
            <p:spPr bwMode="auto">
              <a:xfrm>
                <a:off x="2221" y="3502"/>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1" name="Oval 479">
                <a:extLst>
                  <a:ext uri="{FF2B5EF4-FFF2-40B4-BE49-F238E27FC236}">
                    <a16:creationId xmlns:a16="http://schemas.microsoft.com/office/drawing/2014/main" id="{982E2F5D-E2A1-4366-B707-6C4E05756EF6}"/>
                  </a:ext>
                </a:extLst>
              </p:cNvPr>
              <p:cNvSpPr>
                <a:spLocks noChangeArrowheads="1"/>
              </p:cNvSpPr>
              <p:nvPr/>
            </p:nvSpPr>
            <p:spPr bwMode="auto">
              <a:xfrm>
                <a:off x="2277" y="3513"/>
                <a:ext cx="44" cy="53"/>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2" name="Oval 480">
                <a:extLst>
                  <a:ext uri="{FF2B5EF4-FFF2-40B4-BE49-F238E27FC236}">
                    <a16:creationId xmlns:a16="http://schemas.microsoft.com/office/drawing/2014/main" id="{411D5795-8420-400D-86E2-CA3AD2B7A474}"/>
                  </a:ext>
                </a:extLst>
              </p:cNvPr>
              <p:cNvSpPr>
                <a:spLocks noChangeArrowheads="1"/>
              </p:cNvSpPr>
              <p:nvPr/>
            </p:nvSpPr>
            <p:spPr bwMode="auto">
              <a:xfrm>
                <a:off x="2333" y="3585"/>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3" name="Oval 481">
                <a:extLst>
                  <a:ext uri="{FF2B5EF4-FFF2-40B4-BE49-F238E27FC236}">
                    <a16:creationId xmlns:a16="http://schemas.microsoft.com/office/drawing/2014/main" id="{C9F941E2-111B-4F1E-9BDD-6C4D81B97A7A}"/>
                  </a:ext>
                </a:extLst>
              </p:cNvPr>
              <p:cNvSpPr>
                <a:spLocks noChangeArrowheads="1"/>
              </p:cNvSpPr>
              <p:nvPr/>
            </p:nvSpPr>
            <p:spPr bwMode="auto">
              <a:xfrm>
                <a:off x="2389" y="3762"/>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4" name="Oval 482">
                <a:extLst>
                  <a:ext uri="{FF2B5EF4-FFF2-40B4-BE49-F238E27FC236}">
                    <a16:creationId xmlns:a16="http://schemas.microsoft.com/office/drawing/2014/main" id="{7A52827F-E3C7-468F-B54D-1F7C13F8F96F}"/>
                  </a:ext>
                </a:extLst>
              </p:cNvPr>
              <p:cNvSpPr>
                <a:spLocks noChangeArrowheads="1"/>
              </p:cNvSpPr>
              <p:nvPr/>
            </p:nvSpPr>
            <p:spPr bwMode="auto">
              <a:xfrm>
                <a:off x="2445" y="3785"/>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5" name="Oval 483">
                <a:extLst>
                  <a:ext uri="{FF2B5EF4-FFF2-40B4-BE49-F238E27FC236}">
                    <a16:creationId xmlns:a16="http://schemas.microsoft.com/office/drawing/2014/main" id="{E4F7FB3E-4F57-4905-8E36-841201497F84}"/>
                  </a:ext>
                </a:extLst>
              </p:cNvPr>
              <p:cNvSpPr>
                <a:spLocks noChangeArrowheads="1"/>
              </p:cNvSpPr>
              <p:nvPr/>
            </p:nvSpPr>
            <p:spPr bwMode="auto">
              <a:xfrm>
                <a:off x="2509" y="3891"/>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6" name="Oval 484">
                <a:extLst>
                  <a:ext uri="{FF2B5EF4-FFF2-40B4-BE49-F238E27FC236}">
                    <a16:creationId xmlns:a16="http://schemas.microsoft.com/office/drawing/2014/main" id="{7BE3E166-16AB-4AA5-92FE-03C44BD0D91A}"/>
                  </a:ext>
                </a:extLst>
              </p:cNvPr>
              <p:cNvSpPr>
                <a:spLocks noChangeArrowheads="1"/>
              </p:cNvSpPr>
              <p:nvPr/>
            </p:nvSpPr>
            <p:spPr bwMode="auto">
              <a:xfrm>
                <a:off x="2565" y="4044"/>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7" name="Oval 485">
                <a:extLst>
                  <a:ext uri="{FF2B5EF4-FFF2-40B4-BE49-F238E27FC236}">
                    <a16:creationId xmlns:a16="http://schemas.microsoft.com/office/drawing/2014/main" id="{AC6F8A42-93B5-4A18-836C-F403B89DA504}"/>
                  </a:ext>
                </a:extLst>
              </p:cNvPr>
              <p:cNvSpPr>
                <a:spLocks noChangeArrowheads="1"/>
              </p:cNvSpPr>
              <p:nvPr/>
            </p:nvSpPr>
            <p:spPr bwMode="auto">
              <a:xfrm>
                <a:off x="2621" y="4340"/>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8" name="Oval 486">
                <a:extLst>
                  <a:ext uri="{FF2B5EF4-FFF2-40B4-BE49-F238E27FC236}">
                    <a16:creationId xmlns:a16="http://schemas.microsoft.com/office/drawing/2014/main" id="{2C2DDF86-DEAA-44AE-8B25-6E4E67BC9FAA}"/>
                  </a:ext>
                </a:extLst>
              </p:cNvPr>
              <p:cNvSpPr>
                <a:spLocks noChangeArrowheads="1"/>
              </p:cNvSpPr>
              <p:nvPr/>
            </p:nvSpPr>
            <p:spPr bwMode="auto">
              <a:xfrm>
                <a:off x="2677" y="4375"/>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499" name="Oval 487">
                <a:extLst>
                  <a:ext uri="{FF2B5EF4-FFF2-40B4-BE49-F238E27FC236}">
                    <a16:creationId xmlns:a16="http://schemas.microsoft.com/office/drawing/2014/main" id="{B1055BA8-324C-486E-840F-09C1C6C40AA1}"/>
                  </a:ext>
                </a:extLst>
              </p:cNvPr>
              <p:cNvSpPr>
                <a:spLocks noChangeArrowheads="1"/>
              </p:cNvSpPr>
              <p:nvPr/>
            </p:nvSpPr>
            <p:spPr bwMode="auto">
              <a:xfrm>
                <a:off x="2741" y="4457"/>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0" name="Oval 488">
                <a:extLst>
                  <a:ext uri="{FF2B5EF4-FFF2-40B4-BE49-F238E27FC236}">
                    <a16:creationId xmlns:a16="http://schemas.microsoft.com/office/drawing/2014/main" id="{EB66A18F-050D-4AF6-BEF6-567369E0DF9C}"/>
                  </a:ext>
                </a:extLst>
              </p:cNvPr>
              <p:cNvSpPr>
                <a:spLocks noChangeArrowheads="1"/>
              </p:cNvSpPr>
              <p:nvPr/>
            </p:nvSpPr>
            <p:spPr bwMode="auto">
              <a:xfrm>
                <a:off x="2788" y="4505"/>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1" name="Oval 489">
                <a:extLst>
                  <a:ext uri="{FF2B5EF4-FFF2-40B4-BE49-F238E27FC236}">
                    <a16:creationId xmlns:a16="http://schemas.microsoft.com/office/drawing/2014/main" id="{C3297AF4-0D14-4396-938A-2CCE104DF2E3}"/>
                  </a:ext>
                </a:extLst>
              </p:cNvPr>
              <p:cNvSpPr>
                <a:spLocks noChangeArrowheads="1"/>
              </p:cNvSpPr>
              <p:nvPr/>
            </p:nvSpPr>
            <p:spPr bwMode="auto">
              <a:xfrm>
                <a:off x="2844" y="4564"/>
                <a:ext cx="48"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2" name="Oval 490">
                <a:extLst>
                  <a:ext uri="{FF2B5EF4-FFF2-40B4-BE49-F238E27FC236}">
                    <a16:creationId xmlns:a16="http://schemas.microsoft.com/office/drawing/2014/main" id="{13D7DB6A-98D2-480E-9B17-2AA020E6E594}"/>
                  </a:ext>
                </a:extLst>
              </p:cNvPr>
              <p:cNvSpPr>
                <a:spLocks noChangeArrowheads="1"/>
              </p:cNvSpPr>
              <p:nvPr/>
            </p:nvSpPr>
            <p:spPr bwMode="auto">
              <a:xfrm>
                <a:off x="2908" y="4564"/>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3" name="Oval 491">
                <a:extLst>
                  <a:ext uri="{FF2B5EF4-FFF2-40B4-BE49-F238E27FC236}">
                    <a16:creationId xmlns:a16="http://schemas.microsoft.com/office/drawing/2014/main" id="{CB654DC9-5689-4735-9FE1-D4F0998154E0}"/>
                  </a:ext>
                </a:extLst>
              </p:cNvPr>
              <p:cNvSpPr>
                <a:spLocks noChangeArrowheads="1"/>
              </p:cNvSpPr>
              <p:nvPr/>
            </p:nvSpPr>
            <p:spPr bwMode="auto">
              <a:xfrm>
                <a:off x="2956" y="4610"/>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4" name="Oval 492">
                <a:extLst>
                  <a:ext uri="{FF2B5EF4-FFF2-40B4-BE49-F238E27FC236}">
                    <a16:creationId xmlns:a16="http://schemas.microsoft.com/office/drawing/2014/main" id="{75B65E95-11F5-46BE-B9A0-79474825E6F1}"/>
                  </a:ext>
                </a:extLst>
              </p:cNvPr>
              <p:cNvSpPr>
                <a:spLocks noChangeArrowheads="1"/>
              </p:cNvSpPr>
              <p:nvPr/>
            </p:nvSpPr>
            <p:spPr bwMode="auto">
              <a:xfrm>
                <a:off x="3020" y="4610"/>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5" name="Oval 493">
                <a:extLst>
                  <a:ext uri="{FF2B5EF4-FFF2-40B4-BE49-F238E27FC236}">
                    <a16:creationId xmlns:a16="http://schemas.microsoft.com/office/drawing/2014/main" id="{C1AA1D96-F9BA-4E7B-845B-E74B266D142B}"/>
                  </a:ext>
                </a:extLst>
              </p:cNvPr>
              <p:cNvSpPr>
                <a:spLocks noChangeArrowheads="1"/>
              </p:cNvSpPr>
              <p:nvPr/>
            </p:nvSpPr>
            <p:spPr bwMode="auto">
              <a:xfrm>
                <a:off x="3076" y="4575"/>
                <a:ext cx="48"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6" name="Oval 494">
                <a:extLst>
                  <a:ext uri="{FF2B5EF4-FFF2-40B4-BE49-F238E27FC236}">
                    <a16:creationId xmlns:a16="http://schemas.microsoft.com/office/drawing/2014/main" id="{CA276740-0D45-439D-BA8D-165E0B5A8B5B}"/>
                  </a:ext>
                </a:extLst>
              </p:cNvPr>
              <p:cNvSpPr>
                <a:spLocks noChangeArrowheads="1"/>
              </p:cNvSpPr>
              <p:nvPr/>
            </p:nvSpPr>
            <p:spPr bwMode="auto">
              <a:xfrm>
                <a:off x="3132" y="4492"/>
                <a:ext cx="48"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7" name="Oval 495">
                <a:extLst>
                  <a:ext uri="{FF2B5EF4-FFF2-40B4-BE49-F238E27FC236}">
                    <a16:creationId xmlns:a16="http://schemas.microsoft.com/office/drawing/2014/main" id="{3DE47914-08B6-4CFA-92F6-208A52DE22F8}"/>
                  </a:ext>
                </a:extLst>
              </p:cNvPr>
              <p:cNvSpPr>
                <a:spLocks noChangeArrowheads="1"/>
              </p:cNvSpPr>
              <p:nvPr/>
            </p:nvSpPr>
            <p:spPr bwMode="auto">
              <a:xfrm>
                <a:off x="3188" y="4505"/>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8" name="Oval 496">
                <a:extLst>
                  <a:ext uri="{FF2B5EF4-FFF2-40B4-BE49-F238E27FC236}">
                    <a16:creationId xmlns:a16="http://schemas.microsoft.com/office/drawing/2014/main" id="{FAA0C731-0A29-47A3-BCFB-92802D3E922D}"/>
                  </a:ext>
                </a:extLst>
              </p:cNvPr>
              <p:cNvSpPr>
                <a:spLocks noChangeArrowheads="1"/>
              </p:cNvSpPr>
              <p:nvPr/>
            </p:nvSpPr>
            <p:spPr bwMode="auto">
              <a:xfrm>
                <a:off x="3252" y="4340"/>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09" name="Oval 497">
                <a:extLst>
                  <a:ext uri="{FF2B5EF4-FFF2-40B4-BE49-F238E27FC236}">
                    <a16:creationId xmlns:a16="http://schemas.microsoft.com/office/drawing/2014/main" id="{031E7FD6-CF10-4B37-A04B-5C1CCF9AF3FE}"/>
                  </a:ext>
                </a:extLst>
              </p:cNvPr>
              <p:cNvSpPr>
                <a:spLocks noChangeArrowheads="1"/>
              </p:cNvSpPr>
              <p:nvPr/>
            </p:nvSpPr>
            <p:spPr bwMode="auto">
              <a:xfrm>
                <a:off x="3308" y="4199"/>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0" name="Oval 498">
                <a:extLst>
                  <a:ext uri="{FF2B5EF4-FFF2-40B4-BE49-F238E27FC236}">
                    <a16:creationId xmlns:a16="http://schemas.microsoft.com/office/drawing/2014/main" id="{A0CAA841-4907-4106-840D-CC947260B556}"/>
                  </a:ext>
                </a:extLst>
              </p:cNvPr>
              <p:cNvSpPr>
                <a:spLocks noChangeArrowheads="1"/>
              </p:cNvSpPr>
              <p:nvPr/>
            </p:nvSpPr>
            <p:spPr bwMode="auto">
              <a:xfrm>
                <a:off x="3364" y="4116"/>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1" name="Oval 499">
                <a:extLst>
                  <a:ext uri="{FF2B5EF4-FFF2-40B4-BE49-F238E27FC236}">
                    <a16:creationId xmlns:a16="http://schemas.microsoft.com/office/drawing/2014/main" id="{4A365158-D913-4C6C-A995-E3FBF319BE8F}"/>
                  </a:ext>
                </a:extLst>
              </p:cNvPr>
              <p:cNvSpPr>
                <a:spLocks noChangeArrowheads="1"/>
              </p:cNvSpPr>
              <p:nvPr/>
            </p:nvSpPr>
            <p:spPr bwMode="auto">
              <a:xfrm>
                <a:off x="3420" y="4021"/>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2" name="Oval 500">
                <a:extLst>
                  <a:ext uri="{FF2B5EF4-FFF2-40B4-BE49-F238E27FC236}">
                    <a16:creationId xmlns:a16="http://schemas.microsoft.com/office/drawing/2014/main" id="{EF3E3987-C009-4BAB-92CB-DFF10B904AED}"/>
                  </a:ext>
                </a:extLst>
              </p:cNvPr>
              <p:cNvSpPr>
                <a:spLocks noChangeArrowheads="1"/>
              </p:cNvSpPr>
              <p:nvPr/>
            </p:nvSpPr>
            <p:spPr bwMode="auto">
              <a:xfrm>
                <a:off x="3484" y="3891"/>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3" name="Oval 501">
                <a:extLst>
                  <a:ext uri="{FF2B5EF4-FFF2-40B4-BE49-F238E27FC236}">
                    <a16:creationId xmlns:a16="http://schemas.microsoft.com/office/drawing/2014/main" id="{8EC23B94-484C-4B75-9A15-E91F8BC2386E}"/>
                  </a:ext>
                </a:extLst>
              </p:cNvPr>
              <p:cNvSpPr>
                <a:spLocks noChangeArrowheads="1"/>
              </p:cNvSpPr>
              <p:nvPr/>
            </p:nvSpPr>
            <p:spPr bwMode="auto">
              <a:xfrm>
                <a:off x="3540" y="3762"/>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4" name="Oval 502">
                <a:extLst>
                  <a:ext uri="{FF2B5EF4-FFF2-40B4-BE49-F238E27FC236}">
                    <a16:creationId xmlns:a16="http://schemas.microsoft.com/office/drawing/2014/main" id="{0AC6934C-333F-4620-BADC-30F041421922}"/>
                  </a:ext>
                </a:extLst>
              </p:cNvPr>
              <p:cNvSpPr>
                <a:spLocks noChangeArrowheads="1"/>
              </p:cNvSpPr>
              <p:nvPr/>
            </p:nvSpPr>
            <p:spPr bwMode="auto">
              <a:xfrm>
                <a:off x="3596" y="3762"/>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5" name="Oval 503">
                <a:extLst>
                  <a:ext uri="{FF2B5EF4-FFF2-40B4-BE49-F238E27FC236}">
                    <a16:creationId xmlns:a16="http://schemas.microsoft.com/office/drawing/2014/main" id="{18EAD0F2-C3F6-4D81-8032-FA3B3BE087A2}"/>
                  </a:ext>
                </a:extLst>
              </p:cNvPr>
              <p:cNvSpPr>
                <a:spLocks noChangeArrowheads="1"/>
              </p:cNvSpPr>
              <p:nvPr/>
            </p:nvSpPr>
            <p:spPr bwMode="auto">
              <a:xfrm>
                <a:off x="3652" y="3703"/>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6" name="Oval 504">
                <a:extLst>
                  <a:ext uri="{FF2B5EF4-FFF2-40B4-BE49-F238E27FC236}">
                    <a16:creationId xmlns:a16="http://schemas.microsoft.com/office/drawing/2014/main" id="{7625B393-747E-45A9-98E9-0CCD5D9A683B}"/>
                  </a:ext>
                </a:extLst>
              </p:cNvPr>
              <p:cNvSpPr>
                <a:spLocks noChangeArrowheads="1"/>
              </p:cNvSpPr>
              <p:nvPr/>
            </p:nvSpPr>
            <p:spPr bwMode="auto">
              <a:xfrm>
                <a:off x="3716" y="3550"/>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7" name="Oval 505">
                <a:extLst>
                  <a:ext uri="{FF2B5EF4-FFF2-40B4-BE49-F238E27FC236}">
                    <a16:creationId xmlns:a16="http://schemas.microsoft.com/office/drawing/2014/main" id="{731E8F42-0AF2-43E4-B788-4F5885C57967}"/>
                  </a:ext>
                </a:extLst>
              </p:cNvPr>
              <p:cNvSpPr>
                <a:spLocks noChangeArrowheads="1"/>
              </p:cNvSpPr>
              <p:nvPr/>
            </p:nvSpPr>
            <p:spPr bwMode="auto">
              <a:xfrm>
                <a:off x="3763" y="3443"/>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8" name="Oval 506">
                <a:extLst>
                  <a:ext uri="{FF2B5EF4-FFF2-40B4-BE49-F238E27FC236}">
                    <a16:creationId xmlns:a16="http://schemas.microsoft.com/office/drawing/2014/main" id="{50E6CDAE-7CC1-41DF-B157-57488EC88A29}"/>
                  </a:ext>
                </a:extLst>
              </p:cNvPr>
              <p:cNvSpPr>
                <a:spLocks noChangeArrowheads="1"/>
              </p:cNvSpPr>
              <p:nvPr/>
            </p:nvSpPr>
            <p:spPr bwMode="auto">
              <a:xfrm>
                <a:off x="3819" y="3456"/>
                <a:ext cx="48"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19" name="Oval 507">
                <a:extLst>
                  <a:ext uri="{FF2B5EF4-FFF2-40B4-BE49-F238E27FC236}">
                    <a16:creationId xmlns:a16="http://schemas.microsoft.com/office/drawing/2014/main" id="{B9480F56-3B35-4F47-A360-5959DC3262BE}"/>
                  </a:ext>
                </a:extLst>
              </p:cNvPr>
              <p:cNvSpPr>
                <a:spLocks noChangeArrowheads="1"/>
              </p:cNvSpPr>
              <p:nvPr/>
            </p:nvSpPr>
            <p:spPr bwMode="auto">
              <a:xfrm>
                <a:off x="3875" y="3467"/>
                <a:ext cx="48"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0" name="Oval 508">
                <a:extLst>
                  <a:ext uri="{FF2B5EF4-FFF2-40B4-BE49-F238E27FC236}">
                    <a16:creationId xmlns:a16="http://schemas.microsoft.com/office/drawing/2014/main" id="{B9134F6A-CD50-4CA7-AF19-9F20D1B141F1}"/>
                  </a:ext>
                </a:extLst>
              </p:cNvPr>
              <p:cNvSpPr>
                <a:spLocks noChangeArrowheads="1"/>
              </p:cNvSpPr>
              <p:nvPr/>
            </p:nvSpPr>
            <p:spPr bwMode="auto">
              <a:xfrm>
                <a:off x="3931" y="3539"/>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1" name="Oval 509">
                <a:extLst>
                  <a:ext uri="{FF2B5EF4-FFF2-40B4-BE49-F238E27FC236}">
                    <a16:creationId xmlns:a16="http://schemas.microsoft.com/office/drawing/2014/main" id="{38159A09-6049-49F5-BFBF-B1EB6D48D797}"/>
                  </a:ext>
                </a:extLst>
              </p:cNvPr>
              <p:cNvSpPr>
                <a:spLocks noChangeArrowheads="1"/>
              </p:cNvSpPr>
              <p:nvPr/>
            </p:nvSpPr>
            <p:spPr bwMode="auto">
              <a:xfrm>
                <a:off x="3995" y="3539"/>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2" name="Oval 510">
                <a:extLst>
                  <a:ext uri="{FF2B5EF4-FFF2-40B4-BE49-F238E27FC236}">
                    <a16:creationId xmlns:a16="http://schemas.microsoft.com/office/drawing/2014/main" id="{AC9F93B7-2C5C-413C-BAA9-B9356EB24327}"/>
                  </a:ext>
                </a:extLst>
              </p:cNvPr>
              <p:cNvSpPr>
                <a:spLocks noChangeArrowheads="1"/>
              </p:cNvSpPr>
              <p:nvPr/>
            </p:nvSpPr>
            <p:spPr bwMode="auto">
              <a:xfrm>
                <a:off x="4051" y="3632"/>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3" name="Oval 511">
                <a:extLst>
                  <a:ext uri="{FF2B5EF4-FFF2-40B4-BE49-F238E27FC236}">
                    <a16:creationId xmlns:a16="http://schemas.microsoft.com/office/drawing/2014/main" id="{8C20B9EB-CB46-4286-8E67-45A39B3E93E9}"/>
                  </a:ext>
                </a:extLst>
              </p:cNvPr>
              <p:cNvSpPr>
                <a:spLocks noChangeArrowheads="1"/>
              </p:cNvSpPr>
              <p:nvPr/>
            </p:nvSpPr>
            <p:spPr bwMode="auto">
              <a:xfrm>
                <a:off x="4107" y="3620"/>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4" name="Oval 512">
                <a:extLst>
                  <a:ext uri="{FF2B5EF4-FFF2-40B4-BE49-F238E27FC236}">
                    <a16:creationId xmlns:a16="http://schemas.microsoft.com/office/drawing/2014/main" id="{BAAB4FA7-844E-4386-A3B9-472EC462ABD4}"/>
                  </a:ext>
                </a:extLst>
              </p:cNvPr>
              <p:cNvSpPr>
                <a:spLocks noChangeArrowheads="1"/>
              </p:cNvSpPr>
              <p:nvPr/>
            </p:nvSpPr>
            <p:spPr bwMode="auto">
              <a:xfrm>
                <a:off x="4163" y="3832"/>
                <a:ext cx="46"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5" name="Oval 513">
                <a:extLst>
                  <a:ext uri="{FF2B5EF4-FFF2-40B4-BE49-F238E27FC236}">
                    <a16:creationId xmlns:a16="http://schemas.microsoft.com/office/drawing/2014/main" id="{14763B9D-A273-43CB-9E34-C51091E812C6}"/>
                  </a:ext>
                </a:extLst>
              </p:cNvPr>
              <p:cNvSpPr>
                <a:spLocks noChangeArrowheads="1"/>
              </p:cNvSpPr>
              <p:nvPr/>
            </p:nvSpPr>
            <p:spPr bwMode="auto">
              <a:xfrm>
                <a:off x="4227" y="3938"/>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6" name="Oval 514">
                <a:extLst>
                  <a:ext uri="{FF2B5EF4-FFF2-40B4-BE49-F238E27FC236}">
                    <a16:creationId xmlns:a16="http://schemas.microsoft.com/office/drawing/2014/main" id="{006522FA-C054-4620-B29C-5AE61EC4DC6C}"/>
                  </a:ext>
                </a:extLst>
              </p:cNvPr>
              <p:cNvSpPr>
                <a:spLocks noChangeArrowheads="1"/>
              </p:cNvSpPr>
              <p:nvPr/>
            </p:nvSpPr>
            <p:spPr bwMode="auto">
              <a:xfrm>
                <a:off x="4283" y="4162"/>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7" name="Oval 515">
                <a:extLst>
                  <a:ext uri="{FF2B5EF4-FFF2-40B4-BE49-F238E27FC236}">
                    <a16:creationId xmlns:a16="http://schemas.microsoft.com/office/drawing/2014/main" id="{901B144F-5625-4131-ACCB-38347CC46F6D}"/>
                  </a:ext>
                </a:extLst>
              </p:cNvPr>
              <p:cNvSpPr>
                <a:spLocks noChangeArrowheads="1"/>
              </p:cNvSpPr>
              <p:nvPr/>
            </p:nvSpPr>
            <p:spPr bwMode="auto">
              <a:xfrm>
                <a:off x="4339" y="4187"/>
                <a:ext cx="46" cy="49"/>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8" name="Oval 516">
                <a:extLst>
                  <a:ext uri="{FF2B5EF4-FFF2-40B4-BE49-F238E27FC236}">
                    <a16:creationId xmlns:a16="http://schemas.microsoft.com/office/drawing/2014/main" id="{D36E00F6-6780-45A7-92F5-62B1DDF27AA7}"/>
                  </a:ext>
                </a:extLst>
              </p:cNvPr>
              <p:cNvSpPr>
                <a:spLocks noChangeArrowheads="1"/>
              </p:cNvSpPr>
              <p:nvPr/>
            </p:nvSpPr>
            <p:spPr bwMode="auto">
              <a:xfrm>
                <a:off x="4395" y="4269"/>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29" name="Oval 517">
                <a:extLst>
                  <a:ext uri="{FF2B5EF4-FFF2-40B4-BE49-F238E27FC236}">
                    <a16:creationId xmlns:a16="http://schemas.microsoft.com/office/drawing/2014/main" id="{5DA99136-0236-4CFF-B02B-960D3C47DC25}"/>
                  </a:ext>
                </a:extLst>
              </p:cNvPr>
              <p:cNvSpPr>
                <a:spLocks noChangeArrowheads="1"/>
              </p:cNvSpPr>
              <p:nvPr/>
            </p:nvSpPr>
            <p:spPr bwMode="auto">
              <a:xfrm>
                <a:off x="4459" y="4434"/>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0" name="Oval 518">
                <a:extLst>
                  <a:ext uri="{FF2B5EF4-FFF2-40B4-BE49-F238E27FC236}">
                    <a16:creationId xmlns:a16="http://schemas.microsoft.com/office/drawing/2014/main" id="{BD3A9519-1272-4DB2-8387-3C116ECD8046}"/>
                  </a:ext>
                </a:extLst>
              </p:cNvPr>
              <p:cNvSpPr>
                <a:spLocks noChangeArrowheads="1"/>
              </p:cNvSpPr>
              <p:nvPr/>
            </p:nvSpPr>
            <p:spPr bwMode="auto">
              <a:xfrm>
                <a:off x="4515" y="4468"/>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1" name="Oval 519">
                <a:extLst>
                  <a:ext uri="{FF2B5EF4-FFF2-40B4-BE49-F238E27FC236}">
                    <a16:creationId xmlns:a16="http://schemas.microsoft.com/office/drawing/2014/main" id="{CC9616CB-E438-4102-8798-E612B5A85690}"/>
                  </a:ext>
                </a:extLst>
              </p:cNvPr>
              <p:cNvSpPr>
                <a:spLocks noChangeArrowheads="1"/>
              </p:cNvSpPr>
              <p:nvPr/>
            </p:nvSpPr>
            <p:spPr bwMode="auto">
              <a:xfrm>
                <a:off x="4571" y="4575"/>
                <a:ext cx="46"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2" name="Oval 520">
                <a:extLst>
                  <a:ext uri="{FF2B5EF4-FFF2-40B4-BE49-F238E27FC236}">
                    <a16:creationId xmlns:a16="http://schemas.microsoft.com/office/drawing/2014/main" id="{FB5E7884-49B6-498F-A84A-0F12EB39FBA2}"/>
                  </a:ext>
                </a:extLst>
              </p:cNvPr>
              <p:cNvSpPr>
                <a:spLocks noChangeArrowheads="1"/>
              </p:cNvSpPr>
              <p:nvPr/>
            </p:nvSpPr>
            <p:spPr bwMode="auto">
              <a:xfrm>
                <a:off x="4627" y="4598"/>
                <a:ext cx="46"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3" name="Oval 521">
                <a:extLst>
                  <a:ext uri="{FF2B5EF4-FFF2-40B4-BE49-F238E27FC236}">
                    <a16:creationId xmlns:a16="http://schemas.microsoft.com/office/drawing/2014/main" id="{BC624AC2-BFAF-410C-AA0F-F484A348F0B1}"/>
                  </a:ext>
                </a:extLst>
              </p:cNvPr>
              <p:cNvSpPr>
                <a:spLocks noChangeArrowheads="1"/>
              </p:cNvSpPr>
              <p:nvPr/>
            </p:nvSpPr>
            <p:spPr bwMode="auto">
              <a:xfrm>
                <a:off x="4691" y="4610"/>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4" name="Oval 522">
                <a:extLst>
                  <a:ext uri="{FF2B5EF4-FFF2-40B4-BE49-F238E27FC236}">
                    <a16:creationId xmlns:a16="http://schemas.microsoft.com/office/drawing/2014/main" id="{4D3B73D0-C4F3-4285-9482-0A7B51549F6A}"/>
                  </a:ext>
                </a:extLst>
              </p:cNvPr>
              <p:cNvSpPr>
                <a:spLocks noChangeArrowheads="1"/>
              </p:cNvSpPr>
              <p:nvPr/>
            </p:nvSpPr>
            <p:spPr bwMode="auto">
              <a:xfrm>
                <a:off x="4738" y="4587"/>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5" name="Oval 523">
                <a:extLst>
                  <a:ext uri="{FF2B5EF4-FFF2-40B4-BE49-F238E27FC236}">
                    <a16:creationId xmlns:a16="http://schemas.microsoft.com/office/drawing/2014/main" id="{874329B9-537F-4B08-B85F-A058A1255A33}"/>
                  </a:ext>
                </a:extLst>
              </p:cNvPr>
              <p:cNvSpPr>
                <a:spLocks noChangeArrowheads="1"/>
              </p:cNvSpPr>
              <p:nvPr/>
            </p:nvSpPr>
            <p:spPr bwMode="auto">
              <a:xfrm>
                <a:off x="4794" y="4598"/>
                <a:ext cx="48"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6" name="Oval 524">
                <a:extLst>
                  <a:ext uri="{FF2B5EF4-FFF2-40B4-BE49-F238E27FC236}">
                    <a16:creationId xmlns:a16="http://schemas.microsoft.com/office/drawing/2014/main" id="{5C2F25C5-6734-4889-A7FC-5165E8D8AD9D}"/>
                  </a:ext>
                </a:extLst>
              </p:cNvPr>
              <p:cNvSpPr>
                <a:spLocks noChangeArrowheads="1"/>
              </p:cNvSpPr>
              <p:nvPr/>
            </p:nvSpPr>
            <p:spPr bwMode="auto">
              <a:xfrm>
                <a:off x="4850" y="4528"/>
                <a:ext cx="48"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7" name="Oval 525">
                <a:extLst>
                  <a:ext uri="{FF2B5EF4-FFF2-40B4-BE49-F238E27FC236}">
                    <a16:creationId xmlns:a16="http://schemas.microsoft.com/office/drawing/2014/main" id="{9F1239C5-FB0E-4EB5-8F85-3D9D5DB066AC}"/>
                  </a:ext>
                </a:extLst>
              </p:cNvPr>
              <p:cNvSpPr>
                <a:spLocks noChangeArrowheads="1"/>
              </p:cNvSpPr>
              <p:nvPr/>
            </p:nvSpPr>
            <p:spPr bwMode="auto">
              <a:xfrm>
                <a:off x="4906" y="4457"/>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8" name="Oval 526">
                <a:extLst>
                  <a:ext uri="{FF2B5EF4-FFF2-40B4-BE49-F238E27FC236}">
                    <a16:creationId xmlns:a16="http://schemas.microsoft.com/office/drawing/2014/main" id="{64FF2F53-5F95-4836-8B54-BFECAB69E949}"/>
                  </a:ext>
                </a:extLst>
              </p:cNvPr>
              <p:cNvSpPr>
                <a:spLocks noChangeArrowheads="1"/>
              </p:cNvSpPr>
              <p:nvPr/>
            </p:nvSpPr>
            <p:spPr bwMode="auto">
              <a:xfrm>
                <a:off x="4970" y="4304"/>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39" name="Oval 527">
                <a:extLst>
                  <a:ext uri="{FF2B5EF4-FFF2-40B4-BE49-F238E27FC236}">
                    <a16:creationId xmlns:a16="http://schemas.microsoft.com/office/drawing/2014/main" id="{49190DC8-E2B4-4DB6-AAC5-D3F19AE0BCA8}"/>
                  </a:ext>
                </a:extLst>
              </p:cNvPr>
              <p:cNvSpPr>
                <a:spLocks noChangeArrowheads="1"/>
              </p:cNvSpPr>
              <p:nvPr/>
            </p:nvSpPr>
            <p:spPr bwMode="auto">
              <a:xfrm>
                <a:off x="5026" y="4187"/>
                <a:ext cx="44" cy="49"/>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0" name="Oval 528">
                <a:extLst>
                  <a:ext uri="{FF2B5EF4-FFF2-40B4-BE49-F238E27FC236}">
                    <a16:creationId xmlns:a16="http://schemas.microsoft.com/office/drawing/2014/main" id="{B00B5142-5769-48FE-9B26-9CCAC54E4915}"/>
                  </a:ext>
                </a:extLst>
              </p:cNvPr>
              <p:cNvSpPr>
                <a:spLocks noChangeArrowheads="1"/>
              </p:cNvSpPr>
              <p:nvPr/>
            </p:nvSpPr>
            <p:spPr bwMode="auto">
              <a:xfrm>
                <a:off x="5082" y="4068"/>
                <a:ext cx="46"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1" name="Oval 529">
                <a:extLst>
                  <a:ext uri="{FF2B5EF4-FFF2-40B4-BE49-F238E27FC236}">
                    <a16:creationId xmlns:a16="http://schemas.microsoft.com/office/drawing/2014/main" id="{29DD1BD3-2836-4259-88E7-6F87145B3519}"/>
                  </a:ext>
                </a:extLst>
              </p:cNvPr>
              <p:cNvSpPr>
                <a:spLocks noChangeArrowheads="1"/>
              </p:cNvSpPr>
              <p:nvPr/>
            </p:nvSpPr>
            <p:spPr bwMode="auto">
              <a:xfrm>
                <a:off x="5138" y="3868"/>
                <a:ext cx="46"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2" name="Oval 530">
                <a:extLst>
                  <a:ext uri="{FF2B5EF4-FFF2-40B4-BE49-F238E27FC236}">
                    <a16:creationId xmlns:a16="http://schemas.microsoft.com/office/drawing/2014/main" id="{70EA003E-0748-42C1-9249-B496E67F23E6}"/>
                  </a:ext>
                </a:extLst>
              </p:cNvPr>
              <p:cNvSpPr>
                <a:spLocks noChangeArrowheads="1"/>
              </p:cNvSpPr>
              <p:nvPr/>
            </p:nvSpPr>
            <p:spPr bwMode="auto">
              <a:xfrm>
                <a:off x="5202" y="3915"/>
                <a:ext cx="44"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3" name="Oval 531">
                <a:extLst>
                  <a:ext uri="{FF2B5EF4-FFF2-40B4-BE49-F238E27FC236}">
                    <a16:creationId xmlns:a16="http://schemas.microsoft.com/office/drawing/2014/main" id="{23B71AD3-D1FD-4490-902B-79B56C938A70}"/>
                  </a:ext>
                </a:extLst>
              </p:cNvPr>
              <p:cNvSpPr>
                <a:spLocks noChangeArrowheads="1"/>
              </p:cNvSpPr>
              <p:nvPr/>
            </p:nvSpPr>
            <p:spPr bwMode="auto">
              <a:xfrm>
                <a:off x="5258" y="3738"/>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4" name="Oval 532">
                <a:extLst>
                  <a:ext uri="{FF2B5EF4-FFF2-40B4-BE49-F238E27FC236}">
                    <a16:creationId xmlns:a16="http://schemas.microsoft.com/office/drawing/2014/main" id="{F050C2B4-691D-4C53-9022-2A8CEC8AC272}"/>
                  </a:ext>
                </a:extLst>
              </p:cNvPr>
              <p:cNvSpPr>
                <a:spLocks noChangeArrowheads="1"/>
              </p:cNvSpPr>
              <p:nvPr/>
            </p:nvSpPr>
            <p:spPr bwMode="auto">
              <a:xfrm>
                <a:off x="5314" y="3620"/>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5" name="Oval 533">
                <a:extLst>
                  <a:ext uri="{FF2B5EF4-FFF2-40B4-BE49-F238E27FC236}">
                    <a16:creationId xmlns:a16="http://schemas.microsoft.com/office/drawing/2014/main" id="{AF95BEC2-F048-4ECF-8DB5-9E16457D03EA}"/>
                  </a:ext>
                </a:extLst>
              </p:cNvPr>
              <p:cNvSpPr>
                <a:spLocks noChangeArrowheads="1"/>
              </p:cNvSpPr>
              <p:nvPr/>
            </p:nvSpPr>
            <p:spPr bwMode="auto">
              <a:xfrm>
                <a:off x="5370" y="3527"/>
                <a:ext cx="46" cy="49"/>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6" name="Oval 534">
                <a:extLst>
                  <a:ext uri="{FF2B5EF4-FFF2-40B4-BE49-F238E27FC236}">
                    <a16:creationId xmlns:a16="http://schemas.microsoft.com/office/drawing/2014/main" id="{356E627A-FDF5-4F91-BE1F-D48C5DD1D3D6}"/>
                  </a:ext>
                </a:extLst>
              </p:cNvPr>
              <p:cNvSpPr>
                <a:spLocks noChangeArrowheads="1"/>
              </p:cNvSpPr>
              <p:nvPr/>
            </p:nvSpPr>
            <p:spPr bwMode="auto">
              <a:xfrm>
                <a:off x="5434" y="3562"/>
                <a:ext cx="44" cy="50"/>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7" name="Oval 535">
                <a:extLst>
                  <a:ext uri="{FF2B5EF4-FFF2-40B4-BE49-F238E27FC236}">
                    <a16:creationId xmlns:a16="http://schemas.microsoft.com/office/drawing/2014/main" id="{C4B3C904-B19A-4F94-A652-D437C0284DE1}"/>
                  </a:ext>
                </a:extLst>
              </p:cNvPr>
              <p:cNvSpPr>
                <a:spLocks noChangeArrowheads="1"/>
              </p:cNvSpPr>
              <p:nvPr/>
            </p:nvSpPr>
            <p:spPr bwMode="auto">
              <a:xfrm>
                <a:off x="5490" y="3467"/>
                <a:ext cx="44"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8" name="Oval 536">
                <a:extLst>
                  <a:ext uri="{FF2B5EF4-FFF2-40B4-BE49-F238E27FC236}">
                    <a16:creationId xmlns:a16="http://schemas.microsoft.com/office/drawing/2014/main" id="{93809636-2872-4A88-BC7C-6CE3B7408A87}"/>
                  </a:ext>
                </a:extLst>
              </p:cNvPr>
              <p:cNvSpPr>
                <a:spLocks noChangeArrowheads="1"/>
              </p:cNvSpPr>
              <p:nvPr/>
            </p:nvSpPr>
            <p:spPr bwMode="auto">
              <a:xfrm>
                <a:off x="5538" y="3467"/>
                <a:ext cx="48"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49" name="Oval 537">
                <a:extLst>
                  <a:ext uri="{FF2B5EF4-FFF2-40B4-BE49-F238E27FC236}">
                    <a16:creationId xmlns:a16="http://schemas.microsoft.com/office/drawing/2014/main" id="{E0A65B2C-AC90-4172-86FD-720A03A95855}"/>
                  </a:ext>
                </a:extLst>
              </p:cNvPr>
              <p:cNvSpPr>
                <a:spLocks noChangeArrowheads="1"/>
              </p:cNvSpPr>
              <p:nvPr/>
            </p:nvSpPr>
            <p:spPr bwMode="auto">
              <a:xfrm>
                <a:off x="5602" y="3479"/>
                <a:ext cx="46" cy="51"/>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sp>
            <p:nvSpPr>
              <p:cNvPr id="550" name="Oval 538">
                <a:extLst>
                  <a:ext uri="{FF2B5EF4-FFF2-40B4-BE49-F238E27FC236}">
                    <a16:creationId xmlns:a16="http://schemas.microsoft.com/office/drawing/2014/main" id="{BE40C983-ED8F-4BD5-93FB-A5CF67AD5413}"/>
                  </a:ext>
                </a:extLst>
              </p:cNvPr>
              <p:cNvSpPr>
                <a:spLocks noChangeArrowheads="1"/>
              </p:cNvSpPr>
              <p:nvPr/>
            </p:nvSpPr>
            <p:spPr bwMode="auto">
              <a:xfrm>
                <a:off x="5666" y="3490"/>
                <a:ext cx="44" cy="52"/>
              </a:xfrm>
              <a:prstGeom prst="ellipse">
                <a:avLst/>
              </a:prstGeom>
              <a:solidFill>
                <a:schemeClr val="hlink"/>
              </a:solidFill>
              <a:ln w="6350">
                <a:solidFill>
                  <a:schemeClr val="hlink"/>
                </a:solidFill>
                <a:round/>
                <a:headEnd/>
                <a:tailEnd/>
              </a:ln>
            </p:spPr>
            <p:txBody>
              <a:bodyPr/>
              <a:lstStyle/>
              <a:p>
                <a:endParaRPr lang="en-US">
                  <a:solidFill>
                    <a:srgbClr val="000000"/>
                  </a:solidFill>
                </a:endParaRPr>
              </a:p>
            </p:txBody>
          </p:sp>
        </p:grpSp>
        <p:sp>
          <p:nvSpPr>
            <p:cNvPr id="472" name="Freeform 539">
              <a:extLst>
                <a:ext uri="{FF2B5EF4-FFF2-40B4-BE49-F238E27FC236}">
                  <a16:creationId xmlns:a16="http://schemas.microsoft.com/office/drawing/2014/main" id="{57482669-7E9E-46BC-BC3D-6EF27A642018}"/>
                </a:ext>
              </a:extLst>
            </p:cNvPr>
            <p:cNvSpPr>
              <a:spLocks/>
            </p:cNvSpPr>
            <p:nvPr/>
          </p:nvSpPr>
          <p:spPr bwMode="auto">
            <a:xfrm>
              <a:off x="1017" y="1782"/>
              <a:ext cx="4280" cy="1200"/>
            </a:xfrm>
            <a:custGeom>
              <a:avLst/>
              <a:gdLst/>
              <a:ahLst/>
              <a:cxnLst>
                <a:cxn ang="0">
                  <a:pos x="11" y="439"/>
                </a:cxn>
                <a:cxn ang="0">
                  <a:pos x="22" y="416"/>
                </a:cxn>
                <a:cxn ang="0">
                  <a:pos x="32" y="382"/>
                </a:cxn>
                <a:cxn ang="0">
                  <a:pos x="43" y="338"/>
                </a:cxn>
                <a:cxn ang="0">
                  <a:pos x="53" y="286"/>
                </a:cxn>
                <a:cxn ang="0">
                  <a:pos x="64" y="231"/>
                </a:cxn>
                <a:cxn ang="0">
                  <a:pos x="74" y="175"/>
                </a:cxn>
                <a:cxn ang="0">
                  <a:pos x="85" y="122"/>
                </a:cxn>
                <a:cxn ang="0">
                  <a:pos x="95" y="75"/>
                </a:cxn>
                <a:cxn ang="0">
                  <a:pos x="106" y="38"/>
                </a:cxn>
                <a:cxn ang="0">
                  <a:pos x="116" y="13"/>
                </a:cxn>
                <a:cxn ang="0">
                  <a:pos x="129" y="0"/>
                </a:cxn>
                <a:cxn ang="0">
                  <a:pos x="142" y="7"/>
                </a:cxn>
                <a:cxn ang="0">
                  <a:pos x="152" y="29"/>
                </a:cxn>
                <a:cxn ang="0">
                  <a:pos x="163" y="63"/>
                </a:cxn>
                <a:cxn ang="0">
                  <a:pos x="173" y="106"/>
                </a:cxn>
                <a:cxn ang="0">
                  <a:pos x="184" y="158"/>
                </a:cxn>
                <a:cxn ang="0">
                  <a:pos x="194" y="213"/>
                </a:cxn>
                <a:cxn ang="0">
                  <a:pos x="205" y="269"/>
                </a:cxn>
                <a:cxn ang="0">
                  <a:pos x="215" y="322"/>
                </a:cxn>
                <a:cxn ang="0">
                  <a:pos x="226" y="369"/>
                </a:cxn>
                <a:cxn ang="0">
                  <a:pos x="236" y="407"/>
                </a:cxn>
                <a:cxn ang="0">
                  <a:pos x="247" y="433"/>
                </a:cxn>
                <a:cxn ang="0">
                  <a:pos x="259" y="447"/>
                </a:cxn>
                <a:cxn ang="0">
                  <a:pos x="272" y="440"/>
                </a:cxn>
                <a:cxn ang="0">
                  <a:pos x="283" y="420"/>
                </a:cxn>
                <a:cxn ang="0">
                  <a:pos x="293" y="387"/>
                </a:cxn>
                <a:cxn ang="0">
                  <a:pos x="304" y="344"/>
                </a:cxn>
                <a:cxn ang="0">
                  <a:pos x="314" y="293"/>
                </a:cxn>
                <a:cxn ang="0">
                  <a:pos x="325" y="238"/>
                </a:cxn>
                <a:cxn ang="0">
                  <a:pos x="335" y="182"/>
                </a:cxn>
                <a:cxn ang="0">
                  <a:pos x="346" y="128"/>
                </a:cxn>
                <a:cxn ang="0">
                  <a:pos x="356" y="81"/>
                </a:cxn>
                <a:cxn ang="0">
                  <a:pos x="367" y="42"/>
                </a:cxn>
                <a:cxn ang="0">
                  <a:pos x="377" y="15"/>
                </a:cxn>
                <a:cxn ang="0">
                  <a:pos x="389" y="1"/>
                </a:cxn>
                <a:cxn ang="0">
                  <a:pos x="402" y="5"/>
                </a:cxn>
                <a:cxn ang="0">
                  <a:pos x="413" y="26"/>
                </a:cxn>
                <a:cxn ang="0">
                  <a:pos x="424" y="58"/>
                </a:cxn>
                <a:cxn ang="0">
                  <a:pos x="434" y="101"/>
                </a:cxn>
                <a:cxn ang="0">
                  <a:pos x="445" y="151"/>
                </a:cxn>
                <a:cxn ang="0">
                  <a:pos x="455" y="206"/>
                </a:cxn>
                <a:cxn ang="0">
                  <a:pos x="466" y="262"/>
                </a:cxn>
                <a:cxn ang="0">
                  <a:pos x="476" y="316"/>
                </a:cxn>
                <a:cxn ang="0">
                  <a:pos x="487" y="364"/>
                </a:cxn>
                <a:cxn ang="0">
                  <a:pos x="497" y="403"/>
                </a:cxn>
                <a:cxn ang="0">
                  <a:pos x="508" y="430"/>
                </a:cxn>
                <a:cxn ang="0">
                  <a:pos x="519" y="446"/>
                </a:cxn>
                <a:cxn ang="0">
                  <a:pos x="532" y="444"/>
                </a:cxn>
                <a:cxn ang="0">
                  <a:pos x="543" y="425"/>
                </a:cxn>
                <a:cxn ang="0">
                  <a:pos x="554" y="394"/>
                </a:cxn>
                <a:cxn ang="0">
                  <a:pos x="564" y="352"/>
                </a:cxn>
                <a:cxn ang="0">
                  <a:pos x="575" y="303"/>
                </a:cxn>
                <a:cxn ang="0">
                  <a:pos x="585" y="248"/>
                </a:cxn>
                <a:cxn ang="0">
                  <a:pos x="596" y="192"/>
                </a:cxn>
                <a:cxn ang="0">
                  <a:pos x="606" y="138"/>
                </a:cxn>
                <a:cxn ang="0">
                  <a:pos x="617" y="89"/>
                </a:cxn>
                <a:cxn ang="0">
                  <a:pos x="627" y="49"/>
                </a:cxn>
                <a:cxn ang="0">
                  <a:pos x="638" y="19"/>
                </a:cxn>
                <a:cxn ang="0">
                  <a:pos x="649" y="2"/>
                </a:cxn>
              </a:cxnLst>
              <a:rect l="0" t="0" r="r" b="b"/>
              <a:pathLst>
                <a:path w="656" h="448">
                  <a:moveTo>
                    <a:pt x="0" y="448"/>
                  </a:moveTo>
                  <a:lnTo>
                    <a:pt x="0" y="447"/>
                  </a:lnTo>
                  <a:lnTo>
                    <a:pt x="1" y="447"/>
                  </a:lnTo>
                  <a:lnTo>
                    <a:pt x="2" y="447"/>
                  </a:lnTo>
                  <a:lnTo>
                    <a:pt x="3" y="447"/>
                  </a:lnTo>
                  <a:lnTo>
                    <a:pt x="4" y="446"/>
                  </a:lnTo>
                  <a:lnTo>
                    <a:pt x="5" y="446"/>
                  </a:lnTo>
                  <a:lnTo>
                    <a:pt x="5" y="445"/>
                  </a:lnTo>
                  <a:lnTo>
                    <a:pt x="6" y="445"/>
                  </a:lnTo>
                  <a:lnTo>
                    <a:pt x="7" y="444"/>
                  </a:lnTo>
                  <a:lnTo>
                    <a:pt x="8" y="443"/>
                  </a:lnTo>
                  <a:lnTo>
                    <a:pt x="9" y="442"/>
                  </a:lnTo>
                  <a:lnTo>
                    <a:pt x="9" y="441"/>
                  </a:lnTo>
                  <a:lnTo>
                    <a:pt x="10" y="440"/>
                  </a:lnTo>
                  <a:lnTo>
                    <a:pt x="11" y="440"/>
                  </a:lnTo>
                  <a:lnTo>
                    <a:pt x="11" y="439"/>
                  </a:lnTo>
                  <a:lnTo>
                    <a:pt x="12" y="438"/>
                  </a:lnTo>
                  <a:lnTo>
                    <a:pt x="13" y="437"/>
                  </a:lnTo>
                  <a:lnTo>
                    <a:pt x="13" y="435"/>
                  </a:lnTo>
                  <a:lnTo>
                    <a:pt x="14" y="434"/>
                  </a:lnTo>
                  <a:lnTo>
                    <a:pt x="15" y="433"/>
                  </a:lnTo>
                  <a:lnTo>
                    <a:pt x="15" y="432"/>
                  </a:lnTo>
                  <a:lnTo>
                    <a:pt x="16" y="430"/>
                  </a:lnTo>
                  <a:lnTo>
                    <a:pt x="17" y="429"/>
                  </a:lnTo>
                  <a:lnTo>
                    <a:pt x="17" y="428"/>
                  </a:lnTo>
                  <a:lnTo>
                    <a:pt x="18" y="426"/>
                  </a:lnTo>
                  <a:lnTo>
                    <a:pt x="19" y="425"/>
                  </a:lnTo>
                  <a:lnTo>
                    <a:pt x="19" y="423"/>
                  </a:lnTo>
                  <a:lnTo>
                    <a:pt x="20" y="421"/>
                  </a:lnTo>
                  <a:lnTo>
                    <a:pt x="20" y="420"/>
                  </a:lnTo>
                  <a:lnTo>
                    <a:pt x="21" y="418"/>
                  </a:lnTo>
                  <a:lnTo>
                    <a:pt x="22" y="416"/>
                  </a:lnTo>
                  <a:lnTo>
                    <a:pt x="22" y="414"/>
                  </a:lnTo>
                  <a:lnTo>
                    <a:pt x="23" y="413"/>
                  </a:lnTo>
                  <a:lnTo>
                    <a:pt x="24" y="411"/>
                  </a:lnTo>
                  <a:lnTo>
                    <a:pt x="24" y="409"/>
                  </a:lnTo>
                  <a:lnTo>
                    <a:pt x="25" y="407"/>
                  </a:lnTo>
                  <a:lnTo>
                    <a:pt x="26" y="405"/>
                  </a:lnTo>
                  <a:lnTo>
                    <a:pt x="26" y="403"/>
                  </a:lnTo>
                  <a:lnTo>
                    <a:pt x="27" y="400"/>
                  </a:lnTo>
                  <a:lnTo>
                    <a:pt x="28" y="398"/>
                  </a:lnTo>
                  <a:lnTo>
                    <a:pt x="28" y="396"/>
                  </a:lnTo>
                  <a:lnTo>
                    <a:pt x="29" y="394"/>
                  </a:lnTo>
                  <a:lnTo>
                    <a:pt x="30" y="392"/>
                  </a:lnTo>
                  <a:lnTo>
                    <a:pt x="30" y="389"/>
                  </a:lnTo>
                  <a:lnTo>
                    <a:pt x="31" y="387"/>
                  </a:lnTo>
                  <a:lnTo>
                    <a:pt x="32" y="384"/>
                  </a:lnTo>
                  <a:lnTo>
                    <a:pt x="32" y="382"/>
                  </a:lnTo>
                  <a:lnTo>
                    <a:pt x="33" y="379"/>
                  </a:lnTo>
                  <a:lnTo>
                    <a:pt x="34" y="377"/>
                  </a:lnTo>
                  <a:lnTo>
                    <a:pt x="34" y="374"/>
                  </a:lnTo>
                  <a:lnTo>
                    <a:pt x="35" y="372"/>
                  </a:lnTo>
                  <a:lnTo>
                    <a:pt x="36" y="369"/>
                  </a:lnTo>
                  <a:lnTo>
                    <a:pt x="36" y="366"/>
                  </a:lnTo>
                  <a:lnTo>
                    <a:pt x="37" y="364"/>
                  </a:lnTo>
                  <a:lnTo>
                    <a:pt x="38" y="361"/>
                  </a:lnTo>
                  <a:lnTo>
                    <a:pt x="38" y="358"/>
                  </a:lnTo>
                  <a:lnTo>
                    <a:pt x="39" y="355"/>
                  </a:lnTo>
                  <a:lnTo>
                    <a:pt x="40" y="352"/>
                  </a:lnTo>
                  <a:lnTo>
                    <a:pt x="40" y="349"/>
                  </a:lnTo>
                  <a:lnTo>
                    <a:pt x="41" y="346"/>
                  </a:lnTo>
                  <a:lnTo>
                    <a:pt x="41" y="344"/>
                  </a:lnTo>
                  <a:lnTo>
                    <a:pt x="42" y="341"/>
                  </a:lnTo>
                  <a:lnTo>
                    <a:pt x="43" y="338"/>
                  </a:lnTo>
                  <a:lnTo>
                    <a:pt x="43" y="334"/>
                  </a:lnTo>
                  <a:lnTo>
                    <a:pt x="44" y="331"/>
                  </a:lnTo>
                  <a:lnTo>
                    <a:pt x="45" y="328"/>
                  </a:lnTo>
                  <a:lnTo>
                    <a:pt x="45" y="325"/>
                  </a:lnTo>
                  <a:lnTo>
                    <a:pt x="46" y="322"/>
                  </a:lnTo>
                  <a:lnTo>
                    <a:pt x="47" y="319"/>
                  </a:lnTo>
                  <a:lnTo>
                    <a:pt x="47" y="316"/>
                  </a:lnTo>
                  <a:lnTo>
                    <a:pt x="48" y="312"/>
                  </a:lnTo>
                  <a:lnTo>
                    <a:pt x="49" y="309"/>
                  </a:lnTo>
                  <a:lnTo>
                    <a:pt x="49" y="306"/>
                  </a:lnTo>
                  <a:lnTo>
                    <a:pt x="50" y="303"/>
                  </a:lnTo>
                  <a:lnTo>
                    <a:pt x="51" y="299"/>
                  </a:lnTo>
                  <a:lnTo>
                    <a:pt x="51" y="296"/>
                  </a:lnTo>
                  <a:lnTo>
                    <a:pt x="52" y="293"/>
                  </a:lnTo>
                  <a:lnTo>
                    <a:pt x="53" y="289"/>
                  </a:lnTo>
                  <a:lnTo>
                    <a:pt x="53" y="286"/>
                  </a:lnTo>
                  <a:lnTo>
                    <a:pt x="54" y="283"/>
                  </a:lnTo>
                  <a:lnTo>
                    <a:pt x="55" y="279"/>
                  </a:lnTo>
                  <a:lnTo>
                    <a:pt x="55" y="276"/>
                  </a:lnTo>
                  <a:lnTo>
                    <a:pt x="56" y="272"/>
                  </a:lnTo>
                  <a:lnTo>
                    <a:pt x="57" y="269"/>
                  </a:lnTo>
                  <a:lnTo>
                    <a:pt x="57" y="265"/>
                  </a:lnTo>
                  <a:lnTo>
                    <a:pt x="58" y="262"/>
                  </a:lnTo>
                  <a:lnTo>
                    <a:pt x="59" y="259"/>
                  </a:lnTo>
                  <a:lnTo>
                    <a:pt x="59" y="255"/>
                  </a:lnTo>
                  <a:lnTo>
                    <a:pt x="60" y="252"/>
                  </a:lnTo>
                  <a:lnTo>
                    <a:pt x="61" y="248"/>
                  </a:lnTo>
                  <a:lnTo>
                    <a:pt x="61" y="245"/>
                  </a:lnTo>
                  <a:lnTo>
                    <a:pt x="62" y="241"/>
                  </a:lnTo>
                  <a:lnTo>
                    <a:pt x="62" y="238"/>
                  </a:lnTo>
                  <a:lnTo>
                    <a:pt x="63" y="234"/>
                  </a:lnTo>
                  <a:lnTo>
                    <a:pt x="64" y="231"/>
                  </a:lnTo>
                  <a:lnTo>
                    <a:pt x="64" y="227"/>
                  </a:lnTo>
                  <a:lnTo>
                    <a:pt x="65" y="224"/>
                  </a:lnTo>
                  <a:lnTo>
                    <a:pt x="66" y="220"/>
                  </a:lnTo>
                  <a:lnTo>
                    <a:pt x="66" y="216"/>
                  </a:lnTo>
                  <a:lnTo>
                    <a:pt x="67" y="213"/>
                  </a:lnTo>
                  <a:lnTo>
                    <a:pt x="68" y="209"/>
                  </a:lnTo>
                  <a:lnTo>
                    <a:pt x="68" y="206"/>
                  </a:lnTo>
                  <a:lnTo>
                    <a:pt x="69" y="202"/>
                  </a:lnTo>
                  <a:lnTo>
                    <a:pt x="70" y="199"/>
                  </a:lnTo>
                  <a:lnTo>
                    <a:pt x="70" y="195"/>
                  </a:lnTo>
                  <a:lnTo>
                    <a:pt x="71" y="192"/>
                  </a:lnTo>
                  <a:lnTo>
                    <a:pt x="72" y="188"/>
                  </a:lnTo>
                  <a:lnTo>
                    <a:pt x="72" y="185"/>
                  </a:lnTo>
                  <a:lnTo>
                    <a:pt x="73" y="182"/>
                  </a:lnTo>
                  <a:lnTo>
                    <a:pt x="74" y="178"/>
                  </a:lnTo>
                  <a:lnTo>
                    <a:pt x="74" y="175"/>
                  </a:lnTo>
                  <a:lnTo>
                    <a:pt x="75" y="171"/>
                  </a:lnTo>
                  <a:lnTo>
                    <a:pt x="76" y="168"/>
                  </a:lnTo>
                  <a:lnTo>
                    <a:pt x="76" y="164"/>
                  </a:lnTo>
                  <a:lnTo>
                    <a:pt x="77" y="161"/>
                  </a:lnTo>
                  <a:lnTo>
                    <a:pt x="78" y="158"/>
                  </a:lnTo>
                  <a:lnTo>
                    <a:pt x="78" y="154"/>
                  </a:lnTo>
                  <a:lnTo>
                    <a:pt x="79" y="151"/>
                  </a:lnTo>
                  <a:lnTo>
                    <a:pt x="80" y="148"/>
                  </a:lnTo>
                  <a:lnTo>
                    <a:pt x="80" y="144"/>
                  </a:lnTo>
                  <a:lnTo>
                    <a:pt x="81" y="141"/>
                  </a:lnTo>
                  <a:lnTo>
                    <a:pt x="82" y="138"/>
                  </a:lnTo>
                  <a:lnTo>
                    <a:pt x="82" y="135"/>
                  </a:lnTo>
                  <a:lnTo>
                    <a:pt x="83" y="131"/>
                  </a:lnTo>
                  <a:lnTo>
                    <a:pt x="83" y="128"/>
                  </a:lnTo>
                  <a:lnTo>
                    <a:pt x="84" y="125"/>
                  </a:lnTo>
                  <a:lnTo>
                    <a:pt x="85" y="122"/>
                  </a:lnTo>
                  <a:lnTo>
                    <a:pt x="85" y="119"/>
                  </a:lnTo>
                  <a:lnTo>
                    <a:pt x="86" y="116"/>
                  </a:lnTo>
                  <a:lnTo>
                    <a:pt x="87" y="113"/>
                  </a:lnTo>
                  <a:lnTo>
                    <a:pt x="87" y="109"/>
                  </a:lnTo>
                  <a:lnTo>
                    <a:pt x="88" y="106"/>
                  </a:lnTo>
                  <a:lnTo>
                    <a:pt x="89" y="103"/>
                  </a:lnTo>
                  <a:lnTo>
                    <a:pt x="89" y="101"/>
                  </a:lnTo>
                  <a:lnTo>
                    <a:pt x="90" y="98"/>
                  </a:lnTo>
                  <a:lnTo>
                    <a:pt x="91" y="95"/>
                  </a:lnTo>
                  <a:lnTo>
                    <a:pt x="91" y="92"/>
                  </a:lnTo>
                  <a:lnTo>
                    <a:pt x="92" y="89"/>
                  </a:lnTo>
                  <a:lnTo>
                    <a:pt x="93" y="86"/>
                  </a:lnTo>
                  <a:lnTo>
                    <a:pt x="93" y="83"/>
                  </a:lnTo>
                  <a:lnTo>
                    <a:pt x="94" y="81"/>
                  </a:lnTo>
                  <a:lnTo>
                    <a:pt x="95" y="78"/>
                  </a:lnTo>
                  <a:lnTo>
                    <a:pt x="95" y="75"/>
                  </a:lnTo>
                  <a:lnTo>
                    <a:pt x="96" y="73"/>
                  </a:lnTo>
                  <a:lnTo>
                    <a:pt x="97" y="70"/>
                  </a:lnTo>
                  <a:lnTo>
                    <a:pt x="97" y="68"/>
                  </a:lnTo>
                  <a:lnTo>
                    <a:pt x="98" y="65"/>
                  </a:lnTo>
                  <a:lnTo>
                    <a:pt x="99" y="63"/>
                  </a:lnTo>
                  <a:lnTo>
                    <a:pt x="99" y="60"/>
                  </a:lnTo>
                  <a:lnTo>
                    <a:pt x="100" y="58"/>
                  </a:lnTo>
                  <a:lnTo>
                    <a:pt x="101" y="55"/>
                  </a:lnTo>
                  <a:lnTo>
                    <a:pt x="101" y="53"/>
                  </a:lnTo>
                  <a:lnTo>
                    <a:pt x="102" y="51"/>
                  </a:lnTo>
                  <a:lnTo>
                    <a:pt x="102" y="49"/>
                  </a:lnTo>
                  <a:lnTo>
                    <a:pt x="103" y="47"/>
                  </a:lnTo>
                  <a:lnTo>
                    <a:pt x="104" y="44"/>
                  </a:lnTo>
                  <a:lnTo>
                    <a:pt x="104" y="42"/>
                  </a:lnTo>
                  <a:lnTo>
                    <a:pt x="105" y="40"/>
                  </a:lnTo>
                  <a:lnTo>
                    <a:pt x="106" y="38"/>
                  </a:lnTo>
                  <a:lnTo>
                    <a:pt x="106" y="36"/>
                  </a:lnTo>
                  <a:lnTo>
                    <a:pt x="107" y="34"/>
                  </a:lnTo>
                  <a:lnTo>
                    <a:pt x="108" y="33"/>
                  </a:lnTo>
                  <a:lnTo>
                    <a:pt x="108" y="31"/>
                  </a:lnTo>
                  <a:lnTo>
                    <a:pt x="109" y="29"/>
                  </a:lnTo>
                  <a:lnTo>
                    <a:pt x="110" y="27"/>
                  </a:lnTo>
                  <a:lnTo>
                    <a:pt x="110" y="26"/>
                  </a:lnTo>
                  <a:lnTo>
                    <a:pt x="111" y="24"/>
                  </a:lnTo>
                  <a:lnTo>
                    <a:pt x="112" y="22"/>
                  </a:lnTo>
                  <a:lnTo>
                    <a:pt x="112" y="21"/>
                  </a:lnTo>
                  <a:lnTo>
                    <a:pt x="113" y="19"/>
                  </a:lnTo>
                  <a:lnTo>
                    <a:pt x="114" y="18"/>
                  </a:lnTo>
                  <a:lnTo>
                    <a:pt x="114" y="17"/>
                  </a:lnTo>
                  <a:lnTo>
                    <a:pt x="115" y="15"/>
                  </a:lnTo>
                  <a:lnTo>
                    <a:pt x="116" y="14"/>
                  </a:lnTo>
                  <a:lnTo>
                    <a:pt x="116" y="13"/>
                  </a:lnTo>
                  <a:lnTo>
                    <a:pt x="117" y="12"/>
                  </a:lnTo>
                  <a:lnTo>
                    <a:pt x="118" y="10"/>
                  </a:lnTo>
                  <a:lnTo>
                    <a:pt x="118" y="9"/>
                  </a:lnTo>
                  <a:lnTo>
                    <a:pt x="119" y="8"/>
                  </a:lnTo>
                  <a:lnTo>
                    <a:pt x="120" y="7"/>
                  </a:lnTo>
                  <a:lnTo>
                    <a:pt x="121" y="6"/>
                  </a:lnTo>
                  <a:lnTo>
                    <a:pt x="122" y="5"/>
                  </a:lnTo>
                  <a:lnTo>
                    <a:pt x="122" y="4"/>
                  </a:lnTo>
                  <a:lnTo>
                    <a:pt x="123" y="3"/>
                  </a:lnTo>
                  <a:lnTo>
                    <a:pt x="124" y="2"/>
                  </a:lnTo>
                  <a:lnTo>
                    <a:pt x="125" y="2"/>
                  </a:lnTo>
                  <a:lnTo>
                    <a:pt x="125" y="1"/>
                  </a:lnTo>
                  <a:lnTo>
                    <a:pt x="126" y="1"/>
                  </a:lnTo>
                  <a:lnTo>
                    <a:pt x="127" y="0"/>
                  </a:lnTo>
                  <a:lnTo>
                    <a:pt x="128" y="0"/>
                  </a:lnTo>
                  <a:lnTo>
                    <a:pt x="129" y="0"/>
                  </a:lnTo>
                  <a:lnTo>
                    <a:pt x="130" y="0"/>
                  </a:lnTo>
                  <a:lnTo>
                    <a:pt x="131" y="0"/>
                  </a:lnTo>
                  <a:lnTo>
                    <a:pt x="132" y="0"/>
                  </a:lnTo>
                  <a:lnTo>
                    <a:pt x="133" y="0"/>
                  </a:lnTo>
                  <a:lnTo>
                    <a:pt x="134" y="0"/>
                  </a:lnTo>
                  <a:lnTo>
                    <a:pt x="135" y="0"/>
                  </a:lnTo>
                  <a:lnTo>
                    <a:pt x="135" y="1"/>
                  </a:lnTo>
                  <a:lnTo>
                    <a:pt x="136" y="1"/>
                  </a:lnTo>
                  <a:lnTo>
                    <a:pt x="137" y="2"/>
                  </a:lnTo>
                  <a:lnTo>
                    <a:pt x="138" y="3"/>
                  </a:lnTo>
                  <a:lnTo>
                    <a:pt x="139" y="3"/>
                  </a:lnTo>
                  <a:lnTo>
                    <a:pt x="139" y="4"/>
                  </a:lnTo>
                  <a:lnTo>
                    <a:pt x="140" y="5"/>
                  </a:lnTo>
                  <a:lnTo>
                    <a:pt x="141" y="6"/>
                  </a:lnTo>
                  <a:lnTo>
                    <a:pt x="141" y="7"/>
                  </a:lnTo>
                  <a:lnTo>
                    <a:pt x="142" y="7"/>
                  </a:lnTo>
                  <a:lnTo>
                    <a:pt x="143" y="8"/>
                  </a:lnTo>
                  <a:lnTo>
                    <a:pt x="143" y="9"/>
                  </a:lnTo>
                  <a:lnTo>
                    <a:pt x="144" y="10"/>
                  </a:lnTo>
                  <a:lnTo>
                    <a:pt x="144" y="12"/>
                  </a:lnTo>
                  <a:lnTo>
                    <a:pt x="145" y="13"/>
                  </a:lnTo>
                  <a:lnTo>
                    <a:pt x="146" y="14"/>
                  </a:lnTo>
                  <a:lnTo>
                    <a:pt x="146" y="15"/>
                  </a:lnTo>
                  <a:lnTo>
                    <a:pt x="147" y="17"/>
                  </a:lnTo>
                  <a:lnTo>
                    <a:pt x="148" y="18"/>
                  </a:lnTo>
                  <a:lnTo>
                    <a:pt x="148" y="19"/>
                  </a:lnTo>
                  <a:lnTo>
                    <a:pt x="149" y="21"/>
                  </a:lnTo>
                  <a:lnTo>
                    <a:pt x="150" y="22"/>
                  </a:lnTo>
                  <a:lnTo>
                    <a:pt x="150" y="24"/>
                  </a:lnTo>
                  <a:lnTo>
                    <a:pt x="151" y="26"/>
                  </a:lnTo>
                  <a:lnTo>
                    <a:pt x="152" y="27"/>
                  </a:lnTo>
                  <a:lnTo>
                    <a:pt x="152" y="29"/>
                  </a:lnTo>
                  <a:lnTo>
                    <a:pt x="153" y="31"/>
                  </a:lnTo>
                  <a:lnTo>
                    <a:pt x="154" y="33"/>
                  </a:lnTo>
                  <a:lnTo>
                    <a:pt x="154" y="34"/>
                  </a:lnTo>
                  <a:lnTo>
                    <a:pt x="155" y="36"/>
                  </a:lnTo>
                  <a:lnTo>
                    <a:pt x="156" y="38"/>
                  </a:lnTo>
                  <a:lnTo>
                    <a:pt x="156" y="40"/>
                  </a:lnTo>
                  <a:lnTo>
                    <a:pt x="157" y="42"/>
                  </a:lnTo>
                  <a:lnTo>
                    <a:pt x="158" y="44"/>
                  </a:lnTo>
                  <a:lnTo>
                    <a:pt x="158" y="47"/>
                  </a:lnTo>
                  <a:lnTo>
                    <a:pt x="159" y="49"/>
                  </a:lnTo>
                  <a:lnTo>
                    <a:pt x="160" y="51"/>
                  </a:lnTo>
                  <a:lnTo>
                    <a:pt x="160" y="53"/>
                  </a:lnTo>
                  <a:lnTo>
                    <a:pt x="161" y="55"/>
                  </a:lnTo>
                  <a:lnTo>
                    <a:pt x="162" y="58"/>
                  </a:lnTo>
                  <a:lnTo>
                    <a:pt x="162" y="60"/>
                  </a:lnTo>
                  <a:lnTo>
                    <a:pt x="163" y="63"/>
                  </a:lnTo>
                  <a:lnTo>
                    <a:pt x="164" y="65"/>
                  </a:lnTo>
                  <a:lnTo>
                    <a:pt x="164" y="68"/>
                  </a:lnTo>
                  <a:lnTo>
                    <a:pt x="165" y="70"/>
                  </a:lnTo>
                  <a:lnTo>
                    <a:pt x="165" y="73"/>
                  </a:lnTo>
                  <a:lnTo>
                    <a:pt x="166" y="75"/>
                  </a:lnTo>
                  <a:lnTo>
                    <a:pt x="167" y="78"/>
                  </a:lnTo>
                  <a:lnTo>
                    <a:pt x="167" y="81"/>
                  </a:lnTo>
                  <a:lnTo>
                    <a:pt x="168" y="83"/>
                  </a:lnTo>
                  <a:lnTo>
                    <a:pt x="169" y="86"/>
                  </a:lnTo>
                  <a:lnTo>
                    <a:pt x="169" y="89"/>
                  </a:lnTo>
                  <a:lnTo>
                    <a:pt x="170" y="92"/>
                  </a:lnTo>
                  <a:lnTo>
                    <a:pt x="171" y="95"/>
                  </a:lnTo>
                  <a:lnTo>
                    <a:pt x="171" y="98"/>
                  </a:lnTo>
                  <a:lnTo>
                    <a:pt x="172" y="101"/>
                  </a:lnTo>
                  <a:lnTo>
                    <a:pt x="173" y="103"/>
                  </a:lnTo>
                  <a:lnTo>
                    <a:pt x="173" y="106"/>
                  </a:lnTo>
                  <a:lnTo>
                    <a:pt x="174" y="109"/>
                  </a:lnTo>
                  <a:lnTo>
                    <a:pt x="175" y="113"/>
                  </a:lnTo>
                  <a:lnTo>
                    <a:pt x="175" y="116"/>
                  </a:lnTo>
                  <a:lnTo>
                    <a:pt x="176" y="119"/>
                  </a:lnTo>
                  <a:lnTo>
                    <a:pt x="177" y="122"/>
                  </a:lnTo>
                  <a:lnTo>
                    <a:pt x="177" y="125"/>
                  </a:lnTo>
                  <a:lnTo>
                    <a:pt x="178" y="128"/>
                  </a:lnTo>
                  <a:lnTo>
                    <a:pt x="179" y="131"/>
                  </a:lnTo>
                  <a:lnTo>
                    <a:pt x="179" y="135"/>
                  </a:lnTo>
                  <a:lnTo>
                    <a:pt x="180" y="138"/>
                  </a:lnTo>
                  <a:lnTo>
                    <a:pt x="181" y="141"/>
                  </a:lnTo>
                  <a:lnTo>
                    <a:pt x="181" y="144"/>
                  </a:lnTo>
                  <a:lnTo>
                    <a:pt x="182" y="148"/>
                  </a:lnTo>
                  <a:lnTo>
                    <a:pt x="183" y="151"/>
                  </a:lnTo>
                  <a:lnTo>
                    <a:pt x="183" y="154"/>
                  </a:lnTo>
                  <a:lnTo>
                    <a:pt x="184" y="158"/>
                  </a:lnTo>
                  <a:lnTo>
                    <a:pt x="184" y="161"/>
                  </a:lnTo>
                  <a:lnTo>
                    <a:pt x="185" y="164"/>
                  </a:lnTo>
                  <a:lnTo>
                    <a:pt x="186" y="168"/>
                  </a:lnTo>
                  <a:lnTo>
                    <a:pt x="186" y="171"/>
                  </a:lnTo>
                  <a:lnTo>
                    <a:pt x="187" y="175"/>
                  </a:lnTo>
                  <a:lnTo>
                    <a:pt x="188" y="178"/>
                  </a:lnTo>
                  <a:lnTo>
                    <a:pt x="188" y="182"/>
                  </a:lnTo>
                  <a:lnTo>
                    <a:pt x="189" y="185"/>
                  </a:lnTo>
                  <a:lnTo>
                    <a:pt x="190" y="188"/>
                  </a:lnTo>
                  <a:lnTo>
                    <a:pt x="190" y="192"/>
                  </a:lnTo>
                  <a:lnTo>
                    <a:pt x="191" y="195"/>
                  </a:lnTo>
                  <a:lnTo>
                    <a:pt x="192" y="199"/>
                  </a:lnTo>
                  <a:lnTo>
                    <a:pt x="192" y="202"/>
                  </a:lnTo>
                  <a:lnTo>
                    <a:pt x="193" y="206"/>
                  </a:lnTo>
                  <a:lnTo>
                    <a:pt x="194" y="209"/>
                  </a:lnTo>
                  <a:lnTo>
                    <a:pt x="194" y="213"/>
                  </a:lnTo>
                  <a:lnTo>
                    <a:pt x="195" y="216"/>
                  </a:lnTo>
                  <a:lnTo>
                    <a:pt x="196" y="220"/>
                  </a:lnTo>
                  <a:lnTo>
                    <a:pt x="196" y="223"/>
                  </a:lnTo>
                  <a:lnTo>
                    <a:pt x="197" y="227"/>
                  </a:lnTo>
                  <a:lnTo>
                    <a:pt x="198" y="231"/>
                  </a:lnTo>
                  <a:lnTo>
                    <a:pt x="198" y="234"/>
                  </a:lnTo>
                  <a:lnTo>
                    <a:pt x="199" y="238"/>
                  </a:lnTo>
                  <a:lnTo>
                    <a:pt x="200" y="241"/>
                  </a:lnTo>
                  <a:lnTo>
                    <a:pt x="200" y="245"/>
                  </a:lnTo>
                  <a:lnTo>
                    <a:pt x="201" y="248"/>
                  </a:lnTo>
                  <a:lnTo>
                    <a:pt x="202" y="252"/>
                  </a:lnTo>
                  <a:lnTo>
                    <a:pt x="202" y="255"/>
                  </a:lnTo>
                  <a:lnTo>
                    <a:pt x="203" y="259"/>
                  </a:lnTo>
                  <a:lnTo>
                    <a:pt x="204" y="262"/>
                  </a:lnTo>
                  <a:lnTo>
                    <a:pt x="204" y="265"/>
                  </a:lnTo>
                  <a:lnTo>
                    <a:pt x="205" y="269"/>
                  </a:lnTo>
                  <a:lnTo>
                    <a:pt x="205" y="272"/>
                  </a:lnTo>
                  <a:lnTo>
                    <a:pt x="206" y="276"/>
                  </a:lnTo>
                  <a:lnTo>
                    <a:pt x="207" y="279"/>
                  </a:lnTo>
                  <a:lnTo>
                    <a:pt x="207" y="283"/>
                  </a:lnTo>
                  <a:lnTo>
                    <a:pt x="208" y="286"/>
                  </a:lnTo>
                  <a:lnTo>
                    <a:pt x="209" y="289"/>
                  </a:lnTo>
                  <a:lnTo>
                    <a:pt x="209" y="293"/>
                  </a:lnTo>
                  <a:lnTo>
                    <a:pt x="210" y="296"/>
                  </a:lnTo>
                  <a:lnTo>
                    <a:pt x="211" y="299"/>
                  </a:lnTo>
                  <a:lnTo>
                    <a:pt x="211" y="303"/>
                  </a:lnTo>
                  <a:lnTo>
                    <a:pt x="212" y="306"/>
                  </a:lnTo>
                  <a:lnTo>
                    <a:pt x="213" y="309"/>
                  </a:lnTo>
                  <a:lnTo>
                    <a:pt x="213" y="312"/>
                  </a:lnTo>
                  <a:lnTo>
                    <a:pt x="214" y="316"/>
                  </a:lnTo>
                  <a:lnTo>
                    <a:pt x="215" y="319"/>
                  </a:lnTo>
                  <a:lnTo>
                    <a:pt x="215" y="322"/>
                  </a:lnTo>
                  <a:lnTo>
                    <a:pt x="216" y="325"/>
                  </a:lnTo>
                  <a:lnTo>
                    <a:pt x="217" y="328"/>
                  </a:lnTo>
                  <a:lnTo>
                    <a:pt x="217" y="331"/>
                  </a:lnTo>
                  <a:lnTo>
                    <a:pt x="218" y="334"/>
                  </a:lnTo>
                  <a:lnTo>
                    <a:pt x="219" y="338"/>
                  </a:lnTo>
                  <a:lnTo>
                    <a:pt x="219" y="341"/>
                  </a:lnTo>
                  <a:lnTo>
                    <a:pt x="220" y="344"/>
                  </a:lnTo>
                  <a:lnTo>
                    <a:pt x="221" y="346"/>
                  </a:lnTo>
                  <a:lnTo>
                    <a:pt x="221" y="349"/>
                  </a:lnTo>
                  <a:lnTo>
                    <a:pt x="222" y="352"/>
                  </a:lnTo>
                  <a:lnTo>
                    <a:pt x="223" y="355"/>
                  </a:lnTo>
                  <a:lnTo>
                    <a:pt x="223" y="358"/>
                  </a:lnTo>
                  <a:lnTo>
                    <a:pt x="224" y="361"/>
                  </a:lnTo>
                  <a:lnTo>
                    <a:pt x="225" y="364"/>
                  </a:lnTo>
                  <a:lnTo>
                    <a:pt x="225" y="366"/>
                  </a:lnTo>
                  <a:lnTo>
                    <a:pt x="226" y="369"/>
                  </a:lnTo>
                  <a:lnTo>
                    <a:pt x="226" y="372"/>
                  </a:lnTo>
                  <a:lnTo>
                    <a:pt x="227" y="374"/>
                  </a:lnTo>
                  <a:lnTo>
                    <a:pt x="228" y="377"/>
                  </a:lnTo>
                  <a:lnTo>
                    <a:pt x="228" y="379"/>
                  </a:lnTo>
                  <a:lnTo>
                    <a:pt x="229" y="382"/>
                  </a:lnTo>
                  <a:lnTo>
                    <a:pt x="230" y="384"/>
                  </a:lnTo>
                  <a:lnTo>
                    <a:pt x="230" y="387"/>
                  </a:lnTo>
                  <a:lnTo>
                    <a:pt x="231" y="389"/>
                  </a:lnTo>
                  <a:lnTo>
                    <a:pt x="232" y="392"/>
                  </a:lnTo>
                  <a:lnTo>
                    <a:pt x="232" y="394"/>
                  </a:lnTo>
                  <a:lnTo>
                    <a:pt x="233" y="396"/>
                  </a:lnTo>
                  <a:lnTo>
                    <a:pt x="234" y="398"/>
                  </a:lnTo>
                  <a:lnTo>
                    <a:pt x="234" y="400"/>
                  </a:lnTo>
                  <a:lnTo>
                    <a:pt x="235" y="403"/>
                  </a:lnTo>
                  <a:lnTo>
                    <a:pt x="236" y="405"/>
                  </a:lnTo>
                  <a:lnTo>
                    <a:pt x="236" y="407"/>
                  </a:lnTo>
                  <a:lnTo>
                    <a:pt x="237" y="409"/>
                  </a:lnTo>
                  <a:lnTo>
                    <a:pt x="238" y="411"/>
                  </a:lnTo>
                  <a:lnTo>
                    <a:pt x="238" y="413"/>
                  </a:lnTo>
                  <a:lnTo>
                    <a:pt x="239" y="414"/>
                  </a:lnTo>
                  <a:lnTo>
                    <a:pt x="240" y="416"/>
                  </a:lnTo>
                  <a:lnTo>
                    <a:pt x="240" y="418"/>
                  </a:lnTo>
                  <a:lnTo>
                    <a:pt x="241" y="420"/>
                  </a:lnTo>
                  <a:lnTo>
                    <a:pt x="242" y="421"/>
                  </a:lnTo>
                  <a:lnTo>
                    <a:pt x="242" y="423"/>
                  </a:lnTo>
                  <a:lnTo>
                    <a:pt x="243" y="425"/>
                  </a:lnTo>
                  <a:lnTo>
                    <a:pt x="244" y="426"/>
                  </a:lnTo>
                  <a:lnTo>
                    <a:pt x="244" y="428"/>
                  </a:lnTo>
                  <a:lnTo>
                    <a:pt x="245" y="429"/>
                  </a:lnTo>
                  <a:lnTo>
                    <a:pt x="246" y="430"/>
                  </a:lnTo>
                  <a:lnTo>
                    <a:pt x="246" y="432"/>
                  </a:lnTo>
                  <a:lnTo>
                    <a:pt x="247" y="433"/>
                  </a:lnTo>
                  <a:lnTo>
                    <a:pt x="247" y="434"/>
                  </a:lnTo>
                  <a:lnTo>
                    <a:pt x="248" y="435"/>
                  </a:lnTo>
                  <a:lnTo>
                    <a:pt x="249" y="437"/>
                  </a:lnTo>
                  <a:lnTo>
                    <a:pt x="249" y="438"/>
                  </a:lnTo>
                  <a:lnTo>
                    <a:pt x="250" y="439"/>
                  </a:lnTo>
                  <a:lnTo>
                    <a:pt x="251" y="440"/>
                  </a:lnTo>
                  <a:lnTo>
                    <a:pt x="252" y="441"/>
                  </a:lnTo>
                  <a:lnTo>
                    <a:pt x="253" y="442"/>
                  </a:lnTo>
                  <a:lnTo>
                    <a:pt x="253" y="443"/>
                  </a:lnTo>
                  <a:lnTo>
                    <a:pt x="254" y="444"/>
                  </a:lnTo>
                  <a:lnTo>
                    <a:pt x="255" y="444"/>
                  </a:lnTo>
                  <a:lnTo>
                    <a:pt x="255" y="445"/>
                  </a:lnTo>
                  <a:lnTo>
                    <a:pt x="256" y="445"/>
                  </a:lnTo>
                  <a:lnTo>
                    <a:pt x="257" y="446"/>
                  </a:lnTo>
                  <a:lnTo>
                    <a:pt x="258" y="447"/>
                  </a:lnTo>
                  <a:lnTo>
                    <a:pt x="259" y="447"/>
                  </a:lnTo>
                  <a:lnTo>
                    <a:pt x="260" y="447"/>
                  </a:lnTo>
                  <a:lnTo>
                    <a:pt x="261" y="447"/>
                  </a:lnTo>
                  <a:lnTo>
                    <a:pt x="262" y="448"/>
                  </a:lnTo>
                  <a:lnTo>
                    <a:pt x="263" y="447"/>
                  </a:lnTo>
                  <a:lnTo>
                    <a:pt x="264" y="447"/>
                  </a:lnTo>
                  <a:lnTo>
                    <a:pt x="265" y="447"/>
                  </a:lnTo>
                  <a:lnTo>
                    <a:pt x="266" y="447"/>
                  </a:lnTo>
                  <a:lnTo>
                    <a:pt x="266" y="446"/>
                  </a:lnTo>
                  <a:lnTo>
                    <a:pt x="267" y="446"/>
                  </a:lnTo>
                  <a:lnTo>
                    <a:pt x="268" y="445"/>
                  </a:lnTo>
                  <a:lnTo>
                    <a:pt x="269" y="444"/>
                  </a:lnTo>
                  <a:lnTo>
                    <a:pt x="270" y="444"/>
                  </a:lnTo>
                  <a:lnTo>
                    <a:pt x="270" y="443"/>
                  </a:lnTo>
                  <a:lnTo>
                    <a:pt x="271" y="442"/>
                  </a:lnTo>
                  <a:lnTo>
                    <a:pt x="272" y="441"/>
                  </a:lnTo>
                  <a:lnTo>
                    <a:pt x="272" y="440"/>
                  </a:lnTo>
                  <a:lnTo>
                    <a:pt x="273" y="440"/>
                  </a:lnTo>
                  <a:lnTo>
                    <a:pt x="274" y="439"/>
                  </a:lnTo>
                  <a:lnTo>
                    <a:pt x="274" y="438"/>
                  </a:lnTo>
                  <a:lnTo>
                    <a:pt x="275" y="437"/>
                  </a:lnTo>
                  <a:lnTo>
                    <a:pt x="276" y="435"/>
                  </a:lnTo>
                  <a:lnTo>
                    <a:pt x="276" y="434"/>
                  </a:lnTo>
                  <a:lnTo>
                    <a:pt x="277" y="433"/>
                  </a:lnTo>
                  <a:lnTo>
                    <a:pt x="278" y="432"/>
                  </a:lnTo>
                  <a:lnTo>
                    <a:pt x="278" y="430"/>
                  </a:lnTo>
                  <a:lnTo>
                    <a:pt x="279" y="429"/>
                  </a:lnTo>
                  <a:lnTo>
                    <a:pt x="280" y="428"/>
                  </a:lnTo>
                  <a:lnTo>
                    <a:pt x="280" y="426"/>
                  </a:lnTo>
                  <a:lnTo>
                    <a:pt x="281" y="425"/>
                  </a:lnTo>
                  <a:lnTo>
                    <a:pt x="282" y="423"/>
                  </a:lnTo>
                  <a:lnTo>
                    <a:pt x="282" y="421"/>
                  </a:lnTo>
                  <a:lnTo>
                    <a:pt x="283" y="420"/>
                  </a:lnTo>
                  <a:lnTo>
                    <a:pt x="284" y="418"/>
                  </a:lnTo>
                  <a:lnTo>
                    <a:pt x="284" y="416"/>
                  </a:lnTo>
                  <a:lnTo>
                    <a:pt x="285" y="414"/>
                  </a:lnTo>
                  <a:lnTo>
                    <a:pt x="286" y="413"/>
                  </a:lnTo>
                  <a:lnTo>
                    <a:pt x="286" y="411"/>
                  </a:lnTo>
                  <a:lnTo>
                    <a:pt x="287" y="409"/>
                  </a:lnTo>
                  <a:lnTo>
                    <a:pt x="287" y="407"/>
                  </a:lnTo>
                  <a:lnTo>
                    <a:pt x="288" y="405"/>
                  </a:lnTo>
                  <a:lnTo>
                    <a:pt x="289" y="403"/>
                  </a:lnTo>
                  <a:lnTo>
                    <a:pt x="289" y="400"/>
                  </a:lnTo>
                  <a:lnTo>
                    <a:pt x="290" y="398"/>
                  </a:lnTo>
                  <a:lnTo>
                    <a:pt x="291" y="396"/>
                  </a:lnTo>
                  <a:lnTo>
                    <a:pt x="291" y="394"/>
                  </a:lnTo>
                  <a:lnTo>
                    <a:pt x="292" y="392"/>
                  </a:lnTo>
                  <a:lnTo>
                    <a:pt x="293" y="389"/>
                  </a:lnTo>
                  <a:lnTo>
                    <a:pt x="293" y="387"/>
                  </a:lnTo>
                  <a:lnTo>
                    <a:pt x="294" y="384"/>
                  </a:lnTo>
                  <a:lnTo>
                    <a:pt x="295" y="382"/>
                  </a:lnTo>
                  <a:lnTo>
                    <a:pt x="295" y="379"/>
                  </a:lnTo>
                  <a:lnTo>
                    <a:pt x="296" y="377"/>
                  </a:lnTo>
                  <a:lnTo>
                    <a:pt x="297" y="374"/>
                  </a:lnTo>
                  <a:lnTo>
                    <a:pt x="297" y="372"/>
                  </a:lnTo>
                  <a:lnTo>
                    <a:pt x="298" y="369"/>
                  </a:lnTo>
                  <a:lnTo>
                    <a:pt x="299" y="366"/>
                  </a:lnTo>
                  <a:lnTo>
                    <a:pt x="299" y="364"/>
                  </a:lnTo>
                  <a:lnTo>
                    <a:pt x="300" y="361"/>
                  </a:lnTo>
                  <a:lnTo>
                    <a:pt x="301" y="358"/>
                  </a:lnTo>
                  <a:lnTo>
                    <a:pt x="301" y="355"/>
                  </a:lnTo>
                  <a:lnTo>
                    <a:pt x="302" y="352"/>
                  </a:lnTo>
                  <a:lnTo>
                    <a:pt x="303" y="349"/>
                  </a:lnTo>
                  <a:lnTo>
                    <a:pt x="303" y="346"/>
                  </a:lnTo>
                  <a:lnTo>
                    <a:pt x="304" y="344"/>
                  </a:lnTo>
                  <a:lnTo>
                    <a:pt x="305" y="341"/>
                  </a:lnTo>
                  <a:lnTo>
                    <a:pt x="305" y="338"/>
                  </a:lnTo>
                  <a:lnTo>
                    <a:pt x="306" y="334"/>
                  </a:lnTo>
                  <a:lnTo>
                    <a:pt x="307" y="331"/>
                  </a:lnTo>
                  <a:lnTo>
                    <a:pt x="307" y="328"/>
                  </a:lnTo>
                  <a:lnTo>
                    <a:pt x="308" y="325"/>
                  </a:lnTo>
                  <a:lnTo>
                    <a:pt x="308" y="322"/>
                  </a:lnTo>
                  <a:lnTo>
                    <a:pt x="309" y="319"/>
                  </a:lnTo>
                  <a:lnTo>
                    <a:pt x="310" y="316"/>
                  </a:lnTo>
                  <a:lnTo>
                    <a:pt x="310" y="312"/>
                  </a:lnTo>
                  <a:lnTo>
                    <a:pt x="311" y="309"/>
                  </a:lnTo>
                  <a:lnTo>
                    <a:pt x="312" y="306"/>
                  </a:lnTo>
                  <a:lnTo>
                    <a:pt x="312" y="303"/>
                  </a:lnTo>
                  <a:lnTo>
                    <a:pt x="313" y="299"/>
                  </a:lnTo>
                  <a:lnTo>
                    <a:pt x="314" y="296"/>
                  </a:lnTo>
                  <a:lnTo>
                    <a:pt x="314" y="293"/>
                  </a:lnTo>
                  <a:lnTo>
                    <a:pt x="315" y="289"/>
                  </a:lnTo>
                  <a:lnTo>
                    <a:pt x="316" y="286"/>
                  </a:lnTo>
                  <a:lnTo>
                    <a:pt x="316" y="283"/>
                  </a:lnTo>
                  <a:lnTo>
                    <a:pt x="317" y="279"/>
                  </a:lnTo>
                  <a:lnTo>
                    <a:pt x="318" y="276"/>
                  </a:lnTo>
                  <a:lnTo>
                    <a:pt x="318" y="272"/>
                  </a:lnTo>
                  <a:lnTo>
                    <a:pt x="319" y="269"/>
                  </a:lnTo>
                  <a:lnTo>
                    <a:pt x="320" y="265"/>
                  </a:lnTo>
                  <a:lnTo>
                    <a:pt x="320" y="262"/>
                  </a:lnTo>
                  <a:lnTo>
                    <a:pt x="321" y="259"/>
                  </a:lnTo>
                  <a:lnTo>
                    <a:pt x="322" y="255"/>
                  </a:lnTo>
                  <a:lnTo>
                    <a:pt x="322" y="252"/>
                  </a:lnTo>
                  <a:lnTo>
                    <a:pt x="323" y="248"/>
                  </a:lnTo>
                  <a:lnTo>
                    <a:pt x="324" y="245"/>
                  </a:lnTo>
                  <a:lnTo>
                    <a:pt x="324" y="241"/>
                  </a:lnTo>
                  <a:lnTo>
                    <a:pt x="325" y="238"/>
                  </a:lnTo>
                  <a:lnTo>
                    <a:pt x="326" y="234"/>
                  </a:lnTo>
                  <a:lnTo>
                    <a:pt x="326" y="231"/>
                  </a:lnTo>
                  <a:lnTo>
                    <a:pt x="327" y="227"/>
                  </a:lnTo>
                  <a:lnTo>
                    <a:pt x="328" y="224"/>
                  </a:lnTo>
                  <a:lnTo>
                    <a:pt x="328" y="220"/>
                  </a:lnTo>
                  <a:lnTo>
                    <a:pt x="329" y="216"/>
                  </a:lnTo>
                  <a:lnTo>
                    <a:pt x="329" y="213"/>
                  </a:lnTo>
                  <a:lnTo>
                    <a:pt x="330" y="209"/>
                  </a:lnTo>
                  <a:lnTo>
                    <a:pt x="331" y="206"/>
                  </a:lnTo>
                  <a:lnTo>
                    <a:pt x="331" y="202"/>
                  </a:lnTo>
                  <a:lnTo>
                    <a:pt x="332" y="199"/>
                  </a:lnTo>
                  <a:lnTo>
                    <a:pt x="333" y="195"/>
                  </a:lnTo>
                  <a:lnTo>
                    <a:pt x="333" y="192"/>
                  </a:lnTo>
                  <a:lnTo>
                    <a:pt x="334" y="188"/>
                  </a:lnTo>
                  <a:lnTo>
                    <a:pt x="335" y="185"/>
                  </a:lnTo>
                  <a:lnTo>
                    <a:pt x="335" y="182"/>
                  </a:lnTo>
                  <a:lnTo>
                    <a:pt x="336" y="178"/>
                  </a:lnTo>
                  <a:lnTo>
                    <a:pt x="337" y="175"/>
                  </a:lnTo>
                  <a:lnTo>
                    <a:pt x="337" y="171"/>
                  </a:lnTo>
                  <a:lnTo>
                    <a:pt x="338" y="168"/>
                  </a:lnTo>
                  <a:lnTo>
                    <a:pt x="339" y="164"/>
                  </a:lnTo>
                  <a:lnTo>
                    <a:pt x="339" y="161"/>
                  </a:lnTo>
                  <a:lnTo>
                    <a:pt x="340" y="158"/>
                  </a:lnTo>
                  <a:lnTo>
                    <a:pt x="341" y="154"/>
                  </a:lnTo>
                  <a:lnTo>
                    <a:pt x="341" y="151"/>
                  </a:lnTo>
                  <a:lnTo>
                    <a:pt x="342" y="148"/>
                  </a:lnTo>
                  <a:lnTo>
                    <a:pt x="343" y="144"/>
                  </a:lnTo>
                  <a:lnTo>
                    <a:pt x="343" y="141"/>
                  </a:lnTo>
                  <a:lnTo>
                    <a:pt x="344" y="138"/>
                  </a:lnTo>
                  <a:lnTo>
                    <a:pt x="345" y="135"/>
                  </a:lnTo>
                  <a:lnTo>
                    <a:pt x="345" y="131"/>
                  </a:lnTo>
                  <a:lnTo>
                    <a:pt x="346" y="128"/>
                  </a:lnTo>
                  <a:lnTo>
                    <a:pt x="347" y="125"/>
                  </a:lnTo>
                  <a:lnTo>
                    <a:pt x="347" y="122"/>
                  </a:lnTo>
                  <a:lnTo>
                    <a:pt x="348" y="119"/>
                  </a:lnTo>
                  <a:lnTo>
                    <a:pt x="348" y="116"/>
                  </a:lnTo>
                  <a:lnTo>
                    <a:pt x="349" y="113"/>
                  </a:lnTo>
                  <a:lnTo>
                    <a:pt x="350" y="109"/>
                  </a:lnTo>
                  <a:lnTo>
                    <a:pt x="350" y="106"/>
                  </a:lnTo>
                  <a:lnTo>
                    <a:pt x="351" y="103"/>
                  </a:lnTo>
                  <a:lnTo>
                    <a:pt x="352" y="101"/>
                  </a:lnTo>
                  <a:lnTo>
                    <a:pt x="352" y="98"/>
                  </a:lnTo>
                  <a:lnTo>
                    <a:pt x="353" y="95"/>
                  </a:lnTo>
                  <a:lnTo>
                    <a:pt x="354" y="92"/>
                  </a:lnTo>
                  <a:lnTo>
                    <a:pt x="354" y="89"/>
                  </a:lnTo>
                  <a:lnTo>
                    <a:pt x="355" y="86"/>
                  </a:lnTo>
                  <a:lnTo>
                    <a:pt x="356" y="83"/>
                  </a:lnTo>
                  <a:lnTo>
                    <a:pt x="356" y="81"/>
                  </a:lnTo>
                  <a:lnTo>
                    <a:pt x="357" y="78"/>
                  </a:lnTo>
                  <a:lnTo>
                    <a:pt x="358" y="75"/>
                  </a:lnTo>
                  <a:lnTo>
                    <a:pt x="358" y="73"/>
                  </a:lnTo>
                  <a:lnTo>
                    <a:pt x="359" y="70"/>
                  </a:lnTo>
                  <a:lnTo>
                    <a:pt x="360" y="68"/>
                  </a:lnTo>
                  <a:lnTo>
                    <a:pt x="360" y="65"/>
                  </a:lnTo>
                  <a:lnTo>
                    <a:pt x="361" y="63"/>
                  </a:lnTo>
                  <a:lnTo>
                    <a:pt x="362" y="60"/>
                  </a:lnTo>
                  <a:lnTo>
                    <a:pt x="362" y="58"/>
                  </a:lnTo>
                  <a:lnTo>
                    <a:pt x="363" y="55"/>
                  </a:lnTo>
                  <a:lnTo>
                    <a:pt x="364" y="53"/>
                  </a:lnTo>
                  <a:lnTo>
                    <a:pt x="364" y="51"/>
                  </a:lnTo>
                  <a:lnTo>
                    <a:pt x="365" y="49"/>
                  </a:lnTo>
                  <a:lnTo>
                    <a:pt x="366" y="47"/>
                  </a:lnTo>
                  <a:lnTo>
                    <a:pt x="366" y="44"/>
                  </a:lnTo>
                  <a:lnTo>
                    <a:pt x="367" y="42"/>
                  </a:lnTo>
                  <a:lnTo>
                    <a:pt x="368" y="40"/>
                  </a:lnTo>
                  <a:lnTo>
                    <a:pt x="368" y="38"/>
                  </a:lnTo>
                  <a:lnTo>
                    <a:pt x="369" y="36"/>
                  </a:lnTo>
                  <a:lnTo>
                    <a:pt x="369" y="34"/>
                  </a:lnTo>
                  <a:lnTo>
                    <a:pt x="370" y="33"/>
                  </a:lnTo>
                  <a:lnTo>
                    <a:pt x="371" y="31"/>
                  </a:lnTo>
                  <a:lnTo>
                    <a:pt x="371" y="29"/>
                  </a:lnTo>
                  <a:lnTo>
                    <a:pt x="372" y="27"/>
                  </a:lnTo>
                  <a:lnTo>
                    <a:pt x="373" y="26"/>
                  </a:lnTo>
                  <a:lnTo>
                    <a:pt x="373" y="24"/>
                  </a:lnTo>
                  <a:lnTo>
                    <a:pt x="374" y="22"/>
                  </a:lnTo>
                  <a:lnTo>
                    <a:pt x="375" y="21"/>
                  </a:lnTo>
                  <a:lnTo>
                    <a:pt x="375" y="19"/>
                  </a:lnTo>
                  <a:lnTo>
                    <a:pt x="376" y="18"/>
                  </a:lnTo>
                  <a:lnTo>
                    <a:pt x="377" y="17"/>
                  </a:lnTo>
                  <a:lnTo>
                    <a:pt x="377" y="15"/>
                  </a:lnTo>
                  <a:lnTo>
                    <a:pt x="378" y="14"/>
                  </a:lnTo>
                  <a:lnTo>
                    <a:pt x="379" y="13"/>
                  </a:lnTo>
                  <a:lnTo>
                    <a:pt x="379" y="12"/>
                  </a:lnTo>
                  <a:lnTo>
                    <a:pt x="380" y="10"/>
                  </a:lnTo>
                  <a:lnTo>
                    <a:pt x="381" y="9"/>
                  </a:lnTo>
                  <a:lnTo>
                    <a:pt x="381" y="8"/>
                  </a:lnTo>
                  <a:lnTo>
                    <a:pt x="382" y="7"/>
                  </a:lnTo>
                  <a:lnTo>
                    <a:pt x="383" y="7"/>
                  </a:lnTo>
                  <a:lnTo>
                    <a:pt x="383" y="6"/>
                  </a:lnTo>
                  <a:lnTo>
                    <a:pt x="384" y="5"/>
                  </a:lnTo>
                  <a:lnTo>
                    <a:pt x="385" y="4"/>
                  </a:lnTo>
                  <a:lnTo>
                    <a:pt x="385" y="3"/>
                  </a:lnTo>
                  <a:lnTo>
                    <a:pt x="386" y="3"/>
                  </a:lnTo>
                  <a:lnTo>
                    <a:pt x="387" y="2"/>
                  </a:lnTo>
                  <a:lnTo>
                    <a:pt x="388" y="1"/>
                  </a:lnTo>
                  <a:lnTo>
                    <a:pt x="389" y="1"/>
                  </a:lnTo>
                  <a:lnTo>
                    <a:pt x="389" y="0"/>
                  </a:lnTo>
                  <a:lnTo>
                    <a:pt x="390" y="0"/>
                  </a:lnTo>
                  <a:lnTo>
                    <a:pt x="391" y="0"/>
                  </a:lnTo>
                  <a:lnTo>
                    <a:pt x="392" y="0"/>
                  </a:lnTo>
                  <a:lnTo>
                    <a:pt x="393" y="0"/>
                  </a:lnTo>
                  <a:lnTo>
                    <a:pt x="394" y="0"/>
                  </a:lnTo>
                  <a:lnTo>
                    <a:pt x="395" y="0"/>
                  </a:lnTo>
                  <a:lnTo>
                    <a:pt x="396" y="0"/>
                  </a:lnTo>
                  <a:lnTo>
                    <a:pt x="397" y="0"/>
                  </a:lnTo>
                  <a:lnTo>
                    <a:pt x="398" y="1"/>
                  </a:lnTo>
                  <a:lnTo>
                    <a:pt x="399" y="2"/>
                  </a:lnTo>
                  <a:lnTo>
                    <a:pt x="400" y="2"/>
                  </a:lnTo>
                  <a:lnTo>
                    <a:pt x="400" y="3"/>
                  </a:lnTo>
                  <a:lnTo>
                    <a:pt x="401" y="3"/>
                  </a:lnTo>
                  <a:lnTo>
                    <a:pt x="402" y="4"/>
                  </a:lnTo>
                  <a:lnTo>
                    <a:pt x="402" y="5"/>
                  </a:lnTo>
                  <a:lnTo>
                    <a:pt x="403" y="6"/>
                  </a:lnTo>
                  <a:lnTo>
                    <a:pt x="404" y="7"/>
                  </a:lnTo>
                  <a:lnTo>
                    <a:pt x="405" y="8"/>
                  </a:lnTo>
                  <a:lnTo>
                    <a:pt x="406" y="9"/>
                  </a:lnTo>
                  <a:lnTo>
                    <a:pt x="406" y="10"/>
                  </a:lnTo>
                  <a:lnTo>
                    <a:pt x="407" y="12"/>
                  </a:lnTo>
                  <a:lnTo>
                    <a:pt x="408" y="13"/>
                  </a:lnTo>
                  <a:lnTo>
                    <a:pt x="408" y="14"/>
                  </a:lnTo>
                  <a:lnTo>
                    <a:pt x="409" y="15"/>
                  </a:lnTo>
                  <a:lnTo>
                    <a:pt x="410" y="17"/>
                  </a:lnTo>
                  <a:lnTo>
                    <a:pt x="410" y="18"/>
                  </a:lnTo>
                  <a:lnTo>
                    <a:pt x="411" y="19"/>
                  </a:lnTo>
                  <a:lnTo>
                    <a:pt x="411" y="21"/>
                  </a:lnTo>
                  <a:lnTo>
                    <a:pt x="412" y="22"/>
                  </a:lnTo>
                  <a:lnTo>
                    <a:pt x="413" y="24"/>
                  </a:lnTo>
                  <a:lnTo>
                    <a:pt x="413" y="26"/>
                  </a:lnTo>
                  <a:lnTo>
                    <a:pt x="414" y="27"/>
                  </a:lnTo>
                  <a:lnTo>
                    <a:pt x="415" y="29"/>
                  </a:lnTo>
                  <a:lnTo>
                    <a:pt x="415" y="31"/>
                  </a:lnTo>
                  <a:lnTo>
                    <a:pt x="416" y="33"/>
                  </a:lnTo>
                  <a:lnTo>
                    <a:pt x="417" y="34"/>
                  </a:lnTo>
                  <a:lnTo>
                    <a:pt x="417" y="36"/>
                  </a:lnTo>
                  <a:lnTo>
                    <a:pt x="418" y="38"/>
                  </a:lnTo>
                  <a:lnTo>
                    <a:pt x="419" y="40"/>
                  </a:lnTo>
                  <a:lnTo>
                    <a:pt x="419" y="42"/>
                  </a:lnTo>
                  <a:lnTo>
                    <a:pt x="420" y="44"/>
                  </a:lnTo>
                  <a:lnTo>
                    <a:pt x="421" y="47"/>
                  </a:lnTo>
                  <a:lnTo>
                    <a:pt x="421" y="49"/>
                  </a:lnTo>
                  <a:lnTo>
                    <a:pt x="422" y="51"/>
                  </a:lnTo>
                  <a:lnTo>
                    <a:pt x="423" y="53"/>
                  </a:lnTo>
                  <a:lnTo>
                    <a:pt x="423" y="55"/>
                  </a:lnTo>
                  <a:lnTo>
                    <a:pt x="424" y="58"/>
                  </a:lnTo>
                  <a:lnTo>
                    <a:pt x="425" y="60"/>
                  </a:lnTo>
                  <a:lnTo>
                    <a:pt x="425" y="63"/>
                  </a:lnTo>
                  <a:lnTo>
                    <a:pt x="426" y="65"/>
                  </a:lnTo>
                  <a:lnTo>
                    <a:pt x="427" y="68"/>
                  </a:lnTo>
                  <a:lnTo>
                    <a:pt x="427" y="70"/>
                  </a:lnTo>
                  <a:lnTo>
                    <a:pt x="428" y="73"/>
                  </a:lnTo>
                  <a:lnTo>
                    <a:pt x="429" y="75"/>
                  </a:lnTo>
                  <a:lnTo>
                    <a:pt x="429" y="78"/>
                  </a:lnTo>
                  <a:lnTo>
                    <a:pt x="430" y="81"/>
                  </a:lnTo>
                  <a:lnTo>
                    <a:pt x="430" y="83"/>
                  </a:lnTo>
                  <a:lnTo>
                    <a:pt x="431" y="86"/>
                  </a:lnTo>
                  <a:lnTo>
                    <a:pt x="432" y="89"/>
                  </a:lnTo>
                  <a:lnTo>
                    <a:pt x="432" y="92"/>
                  </a:lnTo>
                  <a:lnTo>
                    <a:pt x="433" y="95"/>
                  </a:lnTo>
                  <a:lnTo>
                    <a:pt x="434" y="98"/>
                  </a:lnTo>
                  <a:lnTo>
                    <a:pt x="434" y="101"/>
                  </a:lnTo>
                  <a:lnTo>
                    <a:pt x="435" y="103"/>
                  </a:lnTo>
                  <a:lnTo>
                    <a:pt x="436" y="106"/>
                  </a:lnTo>
                  <a:lnTo>
                    <a:pt x="436" y="109"/>
                  </a:lnTo>
                  <a:lnTo>
                    <a:pt x="437" y="113"/>
                  </a:lnTo>
                  <a:lnTo>
                    <a:pt x="438" y="116"/>
                  </a:lnTo>
                  <a:lnTo>
                    <a:pt x="438" y="119"/>
                  </a:lnTo>
                  <a:lnTo>
                    <a:pt x="439" y="122"/>
                  </a:lnTo>
                  <a:lnTo>
                    <a:pt x="440" y="125"/>
                  </a:lnTo>
                  <a:lnTo>
                    <a:pt x="440" y="128"/>
                  </a:lnTo>
                  <a:lnTo>
                    <a:pt x="441" y="131"/>
                  </a:lnTo>
                  <a:lnTo>
                    <a:pt x="442" y="135"/>
                  </a:lnTo>
                  <a:lnTo>
                    <a:pt x="442" y="138"/>
                  </a:lnTo>
                  <a:lnTo>
                    <a:pt x="443" y="141"/>
                  </a:lnTo>
                  <a:lnTo>
                    <a:pt x="444" y="144"/>
                  </a:lnTo>
                  <a:lnTo>
                    <a:pt x="444" y="148"/>
                  </a:lnTo>
                  <a:lnTo>
                    <a:pt x="445" y="151"/>
                  </a:lnTo>
                  <a:lnTo>
                    <a:pt x="446" y="154"/>
                  </a:lnTo>
                  <a:lnTo>
                    <a:pt x="446" y="158"/>
                  </a:lnTo>
                  <a:lnTo>
                    <a:pt x="447" y="161"/>
                  </a:lnTo>
                  <a:lnTo>
                    <a:pt x="448" y="164"/>
                  </a:lnTo>
                  <a:lnTo>
                    <a:pt x="448" y="168"/>
                  </a:lnTo>
                  <a:lnTo>
                    <a:pt x="449" y="171"/>
                  </a:lnTo>
                  <a:lnTo>
                    <a:pt x="450" y="175"/>
                  </a:lnTo>
                  <a:lnTo>
                    <a:pt x="450" y="178"/>
                  </a:lnTo>
                  <a:lnTo>
                    <a:pt x="451" y="182"/>
                  </a:lnTo>
                  <a:lnTo>
                    <a:pt x="451" y="185"/>
                  </a:lnTo>
                  <a:lnTo>
                    <a:pt x="452" y="188"/>
                  </a:lnTo>
                  <a:lnTo>
                    <a:pt x="453" y="192"/>
                  </a:lnTo>
                  <a:lnTo>
                    <a:pt x="453" y="195"/>
                  </a:lnTo>
                  <a:lnTo>
                    <a:pt x="454" y="199"/>
                  </a:lnTo>
                  <a:lnTo>
                    <a:pt x="455" y="202"/>
                  </a:lnTo>
                  <a:lnTo>
                    <a:pt x="455" y="206"/>
                  </a:lnTo>
                  <a:lnTo>
                    <a:pt x="456" y="209"/>
                  </a:lnTo>
                  <a:lnTo>
                    <a:pt x="457" y="213"/>
                  </a:lnTo>
                  <a:lnTo>
                    <a:pt x="457" y="216"/>
                  </a:lnTo>
                  <a:lnTo>
                    <a:pt x="458" y="220"/>
                  </a:lnTo>
                  <a:lnTo>
                    <a:pt x="459" y="223"/>
                  </a:lnTo>
                  <a:lnTo>
                    <a:pt x="459" y="227"/>
                  </a:lnTo>
                  <a:lnTo>
                    <a:pt x="460" y="231"/>
                  </a:lnTo>
                  <a:lnTo>
                    <a:pt x="461" y="234"/>
                  </a:lnTo>
                  <a:lnTo>
                    <a:pt x="461" y="238"/>
                  </a:lnTo>
                  <a:lnTo>
                    <a:pt x="462" y="241"/>
                  </a:lnTo>
                  <a:lnTo>
                    <a:pt x="463" y="245"/>
                  </a:lnTo>
                  <a:lnTo>
                    <a:pt x="463" y="248"/>
                  </a:lnTo>
                  <a:lnTo>
                    <a:pt x="464" y="252"/>
                  </a:lnTo>
                  <a:lnTo>
                    <a:pt x="465" y="255"/>
                  </a:lnTo>
                  <a:lnTo>
                    <a:pt x="465" y="259"/>
                  </a:lnTo>
                  <a:lnTo>
                    <a:pt x="466" y="262"/>
                  </a:lnTo>
                  <a:lnTo>
                    <a:pt x="467" y="265"/>
                  </a:lnTo>
                  <a:lnTo>
                    <a:pt x="467" y="269"/>
                  </a:lnTo>
                  <a:lnTo>
                    <a:pt x="468" y="272"/>
                  </a:lnTo>
                  <a:lnTo>
                    <a:pt x="469" y="276"/>
                  </a:lnTo>
                  <a:lnTo>
                    <a:pt x="469" y="279"/>
                  </a:lnTo>
                  <a:lnTo>
                    <a:pt x="470" y="283"/>
                  </a:lnTo>
                  <a:lnTo>
                    <a:pt x="471" y="286"/>
                  </a:lnTo>
                  <a:lnTo>
                    <a:pt x="471" y="289"/>
                  </a:lnTo>
                  <a:lnTo>
                    <a:pt x="472" y="293"/>
                  </a:lnTo>
                  <a:lnTo>
                    <a:pt x="472" y="296"/>
                  </a:lnTo>
                  <a:lnTo>
                    <a:pt x="473" y="299"/>
                  </a:lnTo>
                  <a:lnTo>
                    <a:pt x="474" y="303"/>
                  </a:lnTo>
                  <a:lnTo>
                    <a:pt x="474" y="306"/>
                  </a:lnTo>
                  <a:lnTo>
                    <a:pt x="475" y="309"/>
                  </a:lnTo>
                  <a:lnTo>
                    <a:pt x="476" y="312"/>
                  </a:lnTo>
                  <a:lnTo>
                    <a:pt x="476" y="316"/>
                  </a:lnTo>
                  <a:lnTo>
                    <a:pt x="477" y="319"/>
                  </a:lnTo>
                  <a:lnTo>
                    <a:pt x="478" y="322"/>
                  </a:lnTo>
                  <a:lnTo>
                    <a:pt x="478" y="325"/>
                  </a:lnTo>
                  <a:lnTo>
                    <a:pt x="479" y="328"/>
                  </a:lnTo>
                  <a:lnTo>
                    <a:pt x="480" y="331"/>
                  </a:lnTo>
                  <a:lnTo>
                    <a:pt x="480" y="334"/>
                  </a:lnTo>
                  <a:lnTo>
                    <a:pt x="481" y="338"/>
                  </a:lnTo>
                  <a:lnTo>
                    <a:pt x="482" y="341"/>
                  </a:lnTo>
                  <a:lnTo>
                    <a:pt x="482" y="344"/>
                  </a:lnTo>
                  <a:lnTo>
                    <a:pt x="483" y="346"/>
                  </a:lnTo>
                  <a:lnTo>
                    <a:pt x="484" y="349"/>
                  </a:lnTo>
                  <a:lnTo>
                    <a:pt x="484" y="352"/>
                  </a:lnTo>
                  <a:lnTo>
                    <a:pt x="485" y="355"/>
                  </a:lnTo>
                  <a:lnTo>
                    <a:pt x="486" y="358"/>
                  </a:lnTo>
                  <a:lnTo>
                    <a:pt x="486" y="361"/>
                  </a:lnTo>
                  <a:lnTo>
                    <a:pt x="487" y="364"/>
                  </a:lnTo>
                  <a:lnTo>
                    <a:pt x="488" y="366"/>
                  </a:lnTo>
                  <a:lnTo>
                    <a:pt x="488" y="369"/>
                  </a:lnTo>
                  <a:lnTo>
                    <a:pt x="489" y="372"/>
                  </a:lnTo>
                  <a:lnTo>
                    <a:pt x="490" y="374"/>
                  </a:lnTo>
                  <a:lnTo>
                    <a:pt x="490" y="377"/>
                  </a:lnTo>
                  <a:lnTo>
                    <a:pt x="491" y="379"/>
                  </a:lnTo>
                  <a:lnTo>
                    <a:pt x="492" y="382"/>
                  </a:lnTo>
                  <a:lnTo>
                    <a:pt x="492" y="384"/>
                  </a:lnTo>
                  <a:lnTo>
                    <a:pt x="493" y="387"/>
                  </a:lnTo>
                  <a:lnTo>
                    <a:pt x="493" y="389"/>
                  </a:lnTo>
                  <a:lnTo>
                    <a:pt x="494" y="392"/>
                  </a:lnTo>
                  <a:lnTo>
                    <a:pt x="495" y="394"/>
                  </a:lnTo>
                  <a:lnTo>
                    <a:pt x="495" y="396"/>
                  </a:lnTo>
                  <a:lnTo>
                    <a:pt x="496" y="398"/>
                  </a:lnTo>
                  <a:lnTo>
                    <a:pt x="497" y="400"/>
                  </a:lnTo>
                  <a:lnTo>
                    <a:pt x="497" y="403"/>
                  </a:lnTo>
                  <a:lnTo>
                    <a:pt x="498" y="405"/>
                  </a:lnTo>
                  <a:lnTo>
                    <a:pt x="499" y="407"/>
                  </a:lnTo>
                  <a:lnTo>
                    <a:pt x="499" y="409"/>
                  </a:lnTo>
                  <a:lnTo>
                    <a:pt x="500" y="411"/>
                  </a:lnTo>
                  <a:lnTo>
                    <a:pt x="501" y="413"/>
                  </a:lnTo>
                  <a:lnTo>
                    <a:pt x="501" y="414"/>
                  </a:lnTo>
                  <a:lnTo>
                    <a:pt x="502" y="416"/>
                  </a:lnTo>
                  <a:lnTo>
                    <a:pt x="503" y="418"/>
                  </a:lnTo>
                  <a:lnTo>
                    <a:pt x="503" y="420"/>
                  </a:lnTo>
                  <a:lnTo>
                    <a:pt x="504" y="421"/>
                  </a:lnTo>
                  <a:lnTo>
                    <a:pt x="505" y="423"/>
                  </a:lnTo>
                  <a:lnTo>
                    <a:pt x="505" y="425"/>
                  </a:lnTo>
                  <a:lnTo>
                    <a:pt x="506" y="426"/>
                  </a:lnTo>
                  <a:lnTo>
                    <a:pt x="507" y="428"/>
                  </a:lnTo>
                  <a:lnTo>
                    <a:pt x="507" y="429"/>
                  </a:lnTo>
                  <a:lnTo>
                    <a:pt x="508" y="430"/>
                  </a:lnTo>
                  <a:lnTo>
                    <a:pt x="509" y="432"/>
                  </a:lnTo>
                  <a:lnTo>
                    <a:pt x="509" y="433"/>
                  </a:lnTo>
                  <a:lnTo>
                    <a:pt x="510" y="434"/>
                  </a:lnTo>
                  <a:lnTo>
                    <a:pt x="511" y="435"/>
                  </a:lnTo>
                  <a:lnTo>
                    <a:pt x="511" y="437"/>
                  </a:lnTo>
                  <a:lnTo>
                    <a:pt x="512" y="438"/>
                  </a:lnTo>
                  <a:lnTo>
                    <a:pt x="512" y="439"/>
                  </a:lnTo>
                  <a:lnTo>
                    <a:pt x="513" y="440"/>
                  </a:lnTo>
                  <a:lnTo>
                    <a:pt x="514" y="440"/>
                  </a:lnTo>
                  <a:lnTo>
                    <a:pt x="514" y="441"/>
                  </a:lnTo>
                  <a:lnTo>
                    <a:pt x="515" y="442"/>
                  </a:lnTo>
                  <a:lnTo>
                    <a:pt x="516" y="443"/>
                  </a:lnTo>
                  <a:lnTo>
                    <a:pt x="516" y="444"/>
                  </a:lnTo>
                  <a:lnTo>
                    <a:pt x="517" y="444"/>
                  </a:lnTo>
                  <a:lnTo>
                    <a:pt x="518" y="445"/>
                  </a:lnTo>
                  <a:lnTo>
                    <a:pt x="519" y="446"/>
                  </a:lnTo>
                  <a:lnTo>
                    <a:pt x="520" y="446"/>
                  </a:lnTo>
                  <a:lnTo>
                    <a:pt x="520" y="447"/>
                  </a:lnTo>
                  <a:lnTo>
                    <a:pt x="521" y="447"/>
                  </a:lnTo>
                  <a:lnTo>
                    <a:pt x="522" y="447"/>
                  </a:lnTo>
                  <a:lnTo>
                    <a:pt x="523" y="447"/>
                  </a:lnTo>
                  <a:lnTo>
                    <a:pt x="524" y="447"/>
                  </a:lnTo>
                  <a:lnTo>
                    <a:pt x="524" y="448"/>
                  </a:lnTo>
                  <a:lnTo>
                    <a:pt x="525" y="447"/>
                  </a:lnTo>
                  <a:lnTo>
                    <a:pt x="526" y="447"/>
                  </a:lnTo>
                  <a:lnTo>
                    <a:pt x="527" y="447"/>
                  </a:lnTo>
                  <a:lnTo>
                    <a:pt x="528" y="447"/>
                  </a:lnTo>
                  <a:lnTo>
                    <a:pt x="529" y="446"/>
                  </a:lnTo>
                  <a:lnTo>
                    <a:pt x="530" y="446"/>
                  </a:lnTo>
                  <a:lnTo>
                    <a:pt x="530" y="445"/>
                  </a:lnTo>
                  <a:lnTo>
                    <a:pt x="531" y="445"/>
                  </a:lnTo>
                  <a:lnTo>
                    <a:pt x="532" y="444"/>
                  </a:lnTo>
                  <a:lnTo>
                    <a:pt x="533" y="443"/>
                  </a:lnTo>
                  <a:lnTo>
                    <a:pt x="533" y="442"/>
                  </a:lnTo>
                  <a:lnTo>
                    <a:pt x="534" y="441"/>
                  </a:lnTo>
                  <a:lnTo>
                    <a:pt x="535" y="440"/>
                  </a:lnTo>
                  <a:lnTo>
                    <a:pt x="536" y="439"/>
                  </a:lnTo>
                  <a:lnTo>
                    <a:pt x="537" y="438"/>
                  </a:lnTo>
                  <a:lnTo>
                    <a:pt x="537" y="437"/>
                  </a:lnTo>
                  <a:lnTo>
                    <a:pt x="538" y="435"/>
                  </a:lnTo>
                  <a:lnTo>
                    <a:pt x="539" y="434"/>
                  </a:lnTo>
                  <a:lnTo>
                    <a:pt x="539" y="433"/>
                  </a:lnTo>
                  <a:lnTo>
                    <a:pt x="540" y="432"/>
                  </a:lnTo>
                  <a:lnTo>
                    <a:pt x="541" y="430"/>
                  </a:lnTo>
                  <a:lnTo>
                    <a:pt x="541" y="429"/>
                  </a:lnTo>
                  <a:lnTo>
                    <a:pt x="542" y="428"/>
                  </a:lnTo>
                  <a:lnTo>
                    <a:pt x="543" y="426"/>
                  </a:lnTo>
                  <a:lnTo>
                    <a:pt x="543" y="425"/>
                  </a:lnTo>
                  <a:lnTo>
                    <a:pt x="544" y="423"/>
                  </a:lnTo>
                  <a:lnTo>
                    <a:pt x="545" y="421"/>
                  </a:lnTo>
                  <a:lnTo>
                    <a:pt x="545" y="420"/>
                  </a:lnTo>
                  <a:lnTo>
                    <a:pt x="546" y="418"/>
                  </a:lnTo>
                  <a:lnTo>
                    <a:pt x="547" y="416"/>
                  </a:lnTo>
                  <a:lnTo>
                    <a:pt x="547" y="414"/>
                  </a:lnTo>
                  <a:lnTo>
                    <a:pt x="548" y="413"/>
                  </a:lnTo>
                  <a:lnTo>
                    <a:pt x="549" y="411"/>
                  </a:lnTo>
                  <a:lnTo>
                    <a:pt x="549" y="409"/>
                  </a:lnTo>
                  <a:lnTo>
                    <a:pt x="550" y="407"/>
                  </a:lnTo>
                  <a:lnTo>
                    <a:pt x="551" y="405"/>
                  </a:lnTo>
                  <a:lnTo>
                    <a:pt x="551" y="403"/>
                  </a:lnTo>
                  <a:lnTo>
                    <a:pt x="552" y="400"/>
                  </a:lnTo>
                  <a:lnTo>
                    <a:pt x="553" y="398"/>
                  </a:lnTo>
                  <a:lnTo>
                    <a:pt x="553" y="396"/>
                  </a:lnTo>
                  <a:lnTo>
                    <a:pt x="554" y="394"/>
                  </a:lnTo>
                  <a:lnTo>
                    <a:pt x="554" y="392"/>
                  </a:lnTo>
                  <a:lnTo>
                    <a:pt x="555" y="389"/>
                  </a:lnTo>
                  <a:lnTo>
                    <a:pt x="556" y="387"/>
                  </a:lnTo>
                  <a:lnTo>
                    <a:pt x="556" y="384"/>
                  </a:lnTo>
                  <a:lnTo>
                    <a:pt x="557" y="382"/>
                  </a:lnTo>
                  <a:lnTo>
                    <a:pt x="558" y="379"/>
                  </a:lnTo>
                  <a:lnTo>
                    <a:pt x="558" y="377"/>
                  </a:lnTo>
                  <a:lnTo>
                    <a:pt x="559" y="374"/>
                  </a:lnTo>
                  <a:lnTo>
                    <a:pt x="560" y="372"/>
                  </a:lnTo>
                  <a:lnTo>
                    <a:pt x="560" y="369"/>
                  </a:lnTo>
                  <a:lnTo>
                    <a:pt x="561" y="366"/>
                  </a:lnTo>
                  <a:lnTo>
                    <a:pt x="562" y="364"/>
                  </a:lnTo>
                  <a:lnTo>
                    <a:pt x="562" y="361"/>
                  </a:lnTo>
                  <a:lnTo>
                    <a:pt x="563" y="358"/>
                  </a:lnTo>
                  <a:lnTo>
                    <a:pt x="564" y="355"/>
                  </a:lnTo>
                  <a:lnTo>
                    <a:pt x="564" y="352"/>
                  </a:lnTo>
                  <a:lnTo>
                    <a:pt x="565" y="349"/>
                  </a:lnTo>
                  <a:lnTo>
                    <a:pt x="566" y="346"/>
                  </a:lnTo>
                  <a:lnTo>
                    <a:pt x="566" y="344"/>
                  </a:lnTo>
                  <a:lnTo>
                    <a:pt x="567" y="341"/>
                  </a:lnTo>
                  <a:lnTo>
                    <a:pt x="568" y="338"/>
                  </a:lnTo>
                  <a:lnTo>
                    <a:pt x="568" y="334"/>
                  </a:lnTo>
                  <a:lnTo>
                    <a:pt x="569" y="331"/>
                  </a:lnTo>
                  <a:lnTo>
                    <a:pt x="570" y="328"/>
                  </a:lnTo>
                  <a:lnTo>
                    <a:pt x="570" y="325"/>
                  </a:lnTo>
                  <a:lnTo>
                    <a:pt x="571" y="322"/>
                  </a:lnTo>
                  <a:lnTo>
                    <a:pt x="572" y="319"/>
                  </a:lnTo>
                  <a:lnTo>
                    <a:pt x="572" y="316"/>
                  </a:lnTo>
                  <a:lnTo>
                    <a:pt x="573" y="312"/>
                  </a:lnTo>
                  <a:lnTo>
                    <a:pt x="574" y="309"/>
                  </a:lnTo>
                  <a:lnTo>
                    <a:pt x="574" y="306"/>
                  </a:lnTo>
                  <a:lnTo>
                    <a:pt x="575" y="303"/>
                  </a:lnTo>
                  <a:lnTo>
                    <a:pt x="575" y="299"/>
                  </a:lnTo>
                  <a:lnTo>
                    <a:pt x="576" y="296"/>
                  </a:lnTo>
                  <a:lnTo>
                    <a:pt x="577" y="293"/>
                  </a:lnTo>
                  <a:lnTo>
                    <a:pt x="577" y="289"/>
                  </a:lnTo>
                  <a:lnTo>
                    <a:pt x="578" y="286"/>
                  </a:lnTo>
                  <a:lnTo>
                    <a:pt x="579" y="283"/>
                  </a:lnTo>
                  <a:lnTo>
                    <a:pt x="579" y="279"/>
                  </a:lnTo>
                  <a:lnTo>
                    <a:pt x="580" y="276"/>
                  </a:lnTo>
                  <a:lnTo>
                    <a:pt x="581" y="272"/>
                  </a:lnTo>
                  <a:lnTo>
                    <a:pt x="581" y="269"/>
                  </a:lnTo>
                  <a:lnTo>
                    <a:pt x="582" y="265"/>
                  </a:lnTo>
                  <a:lnTo>
                    <a:pt x="583" y="262"/>
                  </a:lnTo>
                  <a:lnTo>
                    <a:pt x="583" y="259"/>
                  </a:lnTo>
                  <a:lnTo>
                    <a:pt x="584" y="255"/>
                  </a:lnTo>
                  <a:lnTo>
                    <a:pt x="585" y="252"/>
                  </a:lnTo>
                  <a:lnTo>
                    <a:pt x="585" y="248"/>
                  </a:lnTo>
                  <a:lnTo>
                    <a:pt x="586" y="245"/>
                  </a:lnTo>
                  <a:lnTo>
                    <a:pt x="587" y="241"/>
                  </a:lnTo>
                  <a:lnTo>
                    <a:pt x="587" y="238"/>
                  </a:lnTo>
                  <a:lnTo>
                    <a:pt x="588" y="234"/>
                  </a:lnTo>
                  <a:lnTo>
                    <a:pt x="589" y="231"/>
                  </a:lnTo>
                  <a:lnTo>
                    <a:pt x="589" y="227"/>
                  </a:lnTo>
                  <a:lnTo>
                    <a:pt x="590" y="224"/>
                  </a:lnTo>
                  <a:lnTo>
                    <a:pt x="591" y="220"/>
                  </a:lnTo>
                  <a:lnTo>
                    <a:pt x="591" y="216"/>
                  </a:lnTo>
                  <a:lnTo>
                    <a:pt x="592" y="213"/>
                  </a:lnTo>
                  <a:lnTo>
                    <a:pt x="593" y="209"/>
                  </a:lnTo>
                  <a:lnTo>
                    <a:pt x="593" y="206"/>
                  </a:lnTo>
                  <a:lnTo>
                    <a:pt x="594" y="202"/>
                  </a:lnTo>
                  <a:lnTo>
                    <a:pt x="594" y="199"/>
                  </a:lnTo>
                  <a:lnTo>
                    <a:pt x="595" y="195"/>
                  </a:lnTo>
                  <a:lnTo>
                    <a:pt x="596" y="192"/>
                  </a:lnTo>
                  <a:lnTo>
                    <a:pt x="596" y="188"/>
                  </a:lnTo>
                  <a:lnTo>
                    <a:pt x="597" y="185"/>
                  </a:lnTo>
                  <a:lnTo>
                    <a:pt x="598" y="182"/>
                  </a:lnTo>
                  <a:lnTo>
                    <a:pt x="598" y="178"/>
                  </a:lnTo>
                  <a:lnTo>
                    <a:pt x="599" y="175"/>
                  </a:lnTo>
                  <a:lnTo>
                    <a:pt x="600" y="171"/>
                  </a:lnTo>
                  <a:lnTo>
                    <a:pt x="600" y="168"/>
                  </a:lnTo>
                  <a:lnTo>
                    <a:pt x="601" y="164"/>
                  </a:lnTo>
                  <a:lnTo>
                    <a:pt x="602" y="161"/>
                  </a:lnTo>
                  <a:lnTo>
                    <a:pt x="602" y="158"/>
                  </a:lnTo>
                  <a:lnTo>
                    <a:pt x="603" y="154"/>
                  </a:lnTo>
                  <a:lnTo>
                    <a:pt x="604" y="151"/>
                  </a:lnTo>
                  <a:lnTo>
                    <a:pt x="604" y="148"/>
                  </a:lnTo>
                  <a:lnTo>
                    <a:pt x="605" y="144"/>
                  </a:lnTo>
                  <a:lnTo>
                    <a:pt x="606" y="141"/>
                  </a:lnTo>
                  <a:lnTo>
                    <a:pt x="606" y="138"/>
                  </a:lnTo>
                  <a:lnTo>
                    <a:pt x="607" y="135"/>
                  </a:lnTo>
                  <a:lnTo>
                    <a:pt x="608" y="131"/>
                  </a:lnTo>
                  <a:lnTo>
                    <a:pt x="608" y="128"/>
                  </a:lnTo>
                  <a:lnTo>
                    <a:pt x="609" y="125"/>
                  </a:lnTo>
                  <a:lnTo>
                    <a:pt x="610" y="122"/>
                  </a:lnTo>
                  <a:lnTo>
                    <a:pt x="610" y="119"/>
                  </a:lnTo>
                  <a:lnTo>
                    <a:pt x="611" y="116"/>
                  </a:lnTo>
                  <a:lnTo>
                    <a:pt x="612" y="113"/>
                  </a:lnTo>
                  <a:lnTo>
                    <a:pt x="612" y="109"/>
                  </a:lnTo>
                  <a:lnTo>
                    <a:pt x="613" y="106"/>
                  </a:lnTo>
                  <a:lnTo>
                    <a:pt x="614" y="103"/>
                  </a:lnTo>
                  <a:lnTo>
                    <a:pt x="614" y="101"/>
                  </a:lnTo>
                  <a:lnTo>
                    <a:pt x="615" y="98"/>
                  </a:lnTo>
                  <a:lnTo>
                    <a:pt x="615" y="95"/>
                  </a:lnTo>
                  <a:lnTo>
                    <a:pt x="616" y="92"/>
                  </a:lnTo>
                  <a:lnTo>
                    <a:pt x="617" y="89"/>
                  </a:lnTo>
                  <a:lnTo>
                    <a:pt x="617" y="86"/>
                  </a:lnTo>
                  <a:lnTo>
                    <a:pt x="618" y="83"/>
                  </a:lnTo>
                  <a:lnTo>
                    <a:pt x="619" y="81"/>
                  </a:lnTo>
                  <a:lnTo>
                    <a:pt x="619" y="78"/>
                  </a:lnTo>
                  <a:lnTo>
                    <a:pt x="620" y="75"/>
                  </a:lnTo>
                  <a:lnTo>
                    <a:pt x="621" y="73"/>
                  </a:lnTo>
                  <a:lnTo>
                    <a:pt x="621" y="70"/>
                  </a:lnTo>
                  <a:lnTo>
                    <a:pt x="622" y="68"/>
                  </a:lnTo>
                  <a:lnTo>
                    <a:pt x="623" y="65"/>
                  </a:lnTo>
                  <a:lnTo>
                    <a:pt x="623" y="63"/>
                  </a:lnTo>
                  <a:lnTo>
                    <a:pt x="624" y="60"/>
                  </a:lnTo>
                  <a:lnTo>
                    <a:pt x="625" y="58"/>
                  </a:lnTo>
                  <a:lnTo>
                    <a:pt x="625" y="55"/>
                  </a:lnTo>
                  <a:lnTo>
                    <a:pt x="626" y="53"/>
                  </a:lnTo>
                  <a:lnTo>
                    <a:pt x="627" y="51"/>
                  </a:lnTo>
                  <a:lnTo>
                    <a:pt x="627" y="49"/>
                  </a:lnTo>
                  <a:lnTo>
                    <a:pt x="628" y="47"/>
                  </a:lnTo>
                  <a:lnTo>
                    <a:pt x="629" y="44"/>
                  </a:lnTo>
                  <a:lnTo>
                    <a:pt x="629" y="42"/>
                  </a:lnTo>
                  <a:lnTo>
                    <a:pt x="630" y="40"/>
                  </a:lnTo>
                  <a:lnTo>
                    <a:pt x="631" y="38"/>
                  </a:lnTo>
                  <a:lnTo>
                    <a:pt x="631" y="36"/>
                  </a:lnTo>
                  <a:lnTo>
                    <a:pt x="632" y="34"/>
                  </a:lnTo>
                  <a:lnTo>
                    <a:pt x="633" y="33"/>
                  </a:lnTo>
                  <a:lnTo>
                    <a:pt x="633" y="31"/>
                  </a:lnTo>
                  <a:lnTo>
                    <a:pt x="634" y="29"/>
                  </a:lnTo>
                  <a:lnTo>
                    <a:pt x="635" y="27"/>
                  </a:lnTo>
                  <a:lnTo>
                    <a:pt x="635" y="26"/>
                  </a:lnTo>
                  <a:lnTo>
                    <a:pt x="636" y="24"/>
                  </a:lnTo>
                  <a:lnTo>
                    <a:pt x="636" y="22"/>
                  </a:lnTo>
                  <a:lnTo>
                    <a:pt x="637" y="21"/>
                  </a:lnTo>
                  <a:lnTo>
                    <a:pt x="638" y="19"/>
                  </a:lnTo>
                  <a:lnTo>
                    <a:pt x="638" y="18"/>
                  </a:lnTo>
                  <a:lnTo>
                    <a:pt x="639" y="17"/>
                  </a:lnTo>
                  <a:lnTo>
                    <a:pt x="640" y="15"/>
                  </a:lnTo>
                  <a:lnTo>
                    <a:pt x="640" y="14"/>
                  </a:lnTo>
                  <a:lnTo>
                    <a:pt x="641" y="13"/>
                  </a:lnTo>
                  <a:lnTo>
                    <a:pt x="642" y="12"/>
                  </a:lnTo>
                  <a:lnTo>
                    <a:pt x="642" y="10"/>
                  </a:lnTo>
                  <a:lnTo>
                    <a:pt x="643" y="9"/>
                  </a:lnTo>
                  <a:lnTo>
                    <a:pt x="644" y="8"/>
                  </a:lnTo>
                  <a:lnTo>
                    <a:pt x="644" y="7"/>
                  </a:lnTo>
                  <a:lnTo>
                    <a:pt x="645" y="7"/>
                  </a:lnTo>
                  <a:lnTo>
                    <a:pt x="646" y="6"/>
                  </a:lnTo>
                  <a:lnTo>
                    <a:pt x="646" y="5"/>
                  </a:lnTo>
                  <a:lnTo>
                    <a:pt x="647" y="4"/>
                  </a:lnTo>
                  <a:lnTo>
                    <a:pt x="648" y="3"/>
                  </a:lnTo>
                  <a:lnTo>
                    <a:pt x="649" y="2"/>
                  </a:lnTo>
                  <a:lnTo>
                    <a:pt x="650" y="2"/>
                  </a:lnTo>
                  <a:lnTo>
                    <a:pt x="650" y="1"/>
                  </a:lnTo>
                  <a:lnTo>
                    <a:pt x="651" y="1"/>
                  </a:lnTo>
                  <a:lnTo>
                    <a:pt x="652" y="0"/>
                  </a:lnTo>
                  <a:lnTo>
                    <a:pt x="653" y="0"/>
                  </a:lnTo>
                  <a:lnTo>
                    <a:pt x="654" y="0"/>
                  </a:lnTo>
                  <a:lnTo>
                    <a:pt x="655" y="0"/>
                  </a:lnTo>
                  <a:lnTo>
                    <a:pt x="656" y="0"/>
                  </a:lnTo>
                </a:path>
              </a:pathLst>
            </a:custGeom>
            <a:noFill/>
            <a:ln w="19050">
              <a:solidFill>
                <a:srgbClr val="FF0000"/>
              </a:solidFill>
              <a:prstDash val="solid"/>
              <a:round/>
              <a:headEnd/>
              <a:tailEnd/>
            </a:ln>
          </p:spPr>
          <p:txBody>
            <a:bodyPr/>
            <a:lstStyle/>
            <a:p>
              <a:endParaRPr lang="en-US">
                <a:solidFill>
                  <a:srgbClr val="000000"/>
                </a:solidFill>
              </a:endParaRPr>
            </a:p>
          </p:txBody>
        </p:sp>
      </p:grpSp>
      <p:cxnSp>
        <p:nvCxnSpPr>
          <p:cNvPr id="551" name="AutoShape 3">
            <a:extLst>
              <a:ext uri="{FF2B5EF4-FFF2-40B4-BE49-F238E27FC236}">
                <a16:creationId xmlns:a16="http://schemas.microsoft.com/office/drawing/2014/main" id="{ACAC1842-C2A0-4344-9161-B621D6F04F35}"/>
              </a:ext>
            </a:extLst>
          </p:cNvPr>
          <p:cNvCxnSpPr>
            <a:cxnSpLocks noChangeShapeType="1"/>
          </p:cNvCxnSpPr>
          <p:nvPr/>
        </p:nvCxnSpPr>
        <p:spPr bwMode="auto">
          <a:xfrm flipV="1">
            <a:off x="4747175" y="2725442"/>
            <a:ext cx="838200" cy="450850"/>
          </a:xfrm>
          <a:prstGeom prst="bentConnector3">
            <a:avLst>
              <a:gd name="adj1" fmla="val 50000"/>
            </a:avLst>
          </a:prstGeom>
          <a:noFill/>
          <a:ln w="9525">
            <a:solidFill>
              <a:srgbClr val="FF0000"/>
            </a:solidFill>
            <a:miter lim="800000"/>
            <a:headEnd/>
            <a:tailEnd/>
          </a:ln>
          <a:effectLst/>
        </p:spPr>
      </p:cxnSp>
      <p:cxnSp>
        <p:nvCxnSpPr>
          <p:cNvPr id="552" name="AutoShape 4">
            <a:extLst>
              <a:ext uri="{FF2B5EF4-FFF2-40B4-BE49-F238E27FC236}">
                <a16:creationId xmlns:a16="http://schemas.microsoft.com/office/drawing/2014/main" id="{2A0C702F-148A-42F0-A8F2-9AABC31BC510}"/>
              </a:ext>
            </a:extLst>
          </p:cNvPr>
          <p:cNvCxnSpPr>
            <a:cxnSpLocks noChangeShapeType="1"/>
          </p:cNvCxnSpPr>
          <p:nvPr/>
        </p:nvCxnSpPr>
        <p:spPr bwMode="auto">
          <a:xfrm rot="10800000">
            <a:off x="5502825" y="2725442"/>
            <a:ext cx="596900" cy="452437"/>
          </a:xfrm>
          <a:prstGeom prst="bentConnector3">
            <a:avLst>
              <a:gd name="adj1" fmla="val 75796"/>
            </a:avLst>
          </a:prstGeom>
          <a:noFill/>
          <a:ln w="9525">
            <a:solidFill>
              <a:srgbClr val="FF0000"/>
            </a:solidFill>
            <a:miter lim="800000"/>
            <a:headEnd/>
            <a:tailEnd/>
          </a:ln>
          <a:effectLst/>
        </p:spPr>
      </p:cxnSp>
      <p:cxnSp>
        <p:nvCxnSpPr>
          <p:cNvPr id="553" name="AutoShape 5">
            <a:extLst>
              <a:ext uri="{FF2B5EF4-FFF2-40B4-BE49-F238E27FC236}">
                <a16:creationId xmlns:a16="http://schemas.microsoft.com/office/drawing/2014/main" id="{CBF7BB8B-1007-47C2-B196-4559274ADE58}"/>
              </a:ext>
            </a:extLst>
          </p:cNvPr>
          <p:cNvCxnSpPr>
            <a:cxnSpLocks noChangeShapeType="1"/>
          </p:cNvCxnSpPr>
          <p:nvPr/>
        </p:nvCxnSpPr>
        <p:spPr bwMode="auto">
          <a:xfrm flipV="1">
            <a:off x="6106075" y="2725442"/>
            <a:ext cx="927100" cy="450850"/>
          </a:xfrm>
          <a:prstGeom prst="bentConnector3">
            <a:avLst>
              <a:gd name="adj1" fmla="val 50000"/>
            </a:avLst>
          </a:prstGeom>
          <a:noFill/>
          <a:ln w="9525">
            <a:solidFill>
              <a:srgbClr val="FF0000"/>
            </a:solidFill>
            <a:miter lim="800000"/>
            <a:headEnd/>
            <a:tailEnd/>
          </a:ln>
          <a:effectLst/>
        </p:spPr>
      </p:cxnSp>
      <p:cxnSp>
        <p:nvCxnSpPr>
          <p:cNvPr id="554" name="AutoShape 6">
            <a:extLst>
              <a:ext uri="{FF2B5EF4-FFF2-40B4-BE49-F238E27FC236}">
                <a16:creationId xmlns:a16="http://schemas.microsoft.com/office/drawing/2014/main" id="{369A4B5A-855F-48AF-98F6-31DC8217A13C}"/>
              </a:ext>
            </a:extLst>
          </p:cNvPr>
          <p:cNvCxnSpPr>
            <a:cxnSpLocks noChangeShapeType="1"/>
          </p:cNvCxnSpPr>
          <p:nvPr/>
        </p:nvCxnSpPr>
        <p:spPr bwMode="auto">
          <a:xfrm rot="10800000">
            <a:off x="6861725" y="2725442"/>
            <a:ext cx="1720850" cy="452437"/>
          </a:xfrm>
          <a:prstGeom prst="bentConnector3">
            <a:avLst>
              <a:gd name="adj1" fmla="val 50000"/>
            </a:avLst>
          </a:prstGeom>
          <a:noFill/>
          <a:ln w="9525">
            <a:solidFill>
              <a:srgbClr val="FF0000"/>
            </a:solidFill>
            <a:miter lim="800000"/>
            <a:headEnd/>
            <a:tailEnd/>
          </a:ln>
          <a:effectLst/>
        </p:spPr>
      </p:cxnSp>
      <p:cxnSp>
        <p:nvCxnSpPr>
          <p:cNvPr id="555" name="AutoShape 7">
            <a:extLst>
              <a:ext uri="{FF2B5EF4-FFF2-40B4-BE49-F238E27FC236}">
                <a16:creationId xmlns:a16="http://schemas.microsoft.com/office/drawing/2014/main" id="{7305683C-C10C-476B-817E-594A716BE261}"/>
              </a:ext>
            </a:extLst>
          </p:cNvPr>
          <p:cNvCxnSpPr>
            <a:cxnSpLocks noChangeShapeType="1"/>
          </p:cNvCxnSpPr>
          <p:nvPr/>
        </p:nvCxnSpPr>
        <p:spPr bwMode="auto">
          <a:xfrm flipV="1">
            <a:off x="3889925" y="2725442"/>
            <a:ext cx="615950" cy="450850"/>
          </a:xfrm>
          <a:prstGeom prst="bentConnector3">
            <a:avLst>
              <a:gd name="adj1" fmla="val 50000"/>
            </a:avLst>
          </a:prstGeom>
          <a:noFill/>
          <a:ln w="9525">
            <a:solidFill>
              <a:srgbClr val="FF0000"/>
            </a:solidFill>
            <a:miter lim="800000"/>
            <a:headEnd/>
            <a:tailEnd/>
          </a:ln>
          <a:effectLst/>
        </p:spPr>
      </p:cxnSp>
      <p:cxnSp>
        <p:nvCxnSpPr>
          <p:cNvPr id="556" name="AutoShape 8">
            <a:extLst>
              <a:ext uri="{FF2B5EF4-FFF2-40B4-BE49-F238E27FC236}">
                <a16:creationId xmlns:a16="http://schemas.microsoft.com/office/drawing/2014/main" id="{A9CD1BC5-A7A2-4907-9295-05C1BFBDA695}"/>
              </a:ext>
            </a:extLst>
          </p:cNvPr>
          <p:cNvCxnSpPr>
            <a:cxnSpLocks noChangeShapeType="1"/>
          </p:cNvCxnSpPr>
          <p:nvPr/>
        </p:nvCxnSpPr>
        <p:spPr bwMode="auto">
          <a:xfrm rot="10800000">
            <a:off x="4366175" y="2725442"/>
            <a:ext cx="596900" cy="452437"/>
          </a:xfrm>
          <a:prstGeom prst="bentConnector3">
            <a:avLst>
              <a:gd name="adj1" fmla="val 75796"/>
            </a:avLst>
          </a:prstGeom>
          <a:noFill/>
          <a:ln w="9525">
            <a:solidFill>
              <a:srgbClr val="FF0000"/>
            </a:solidFill>
            <a:miter lim="800000"/>
            <a:headEnd/>
            <a:tailEnd/>
          </a:ln>
          <a:effectLst/>
        </p:spPr>
      </p:cxnSp>
      <p:sp>
        <p:nvSpPr>
          <p:cNvPr id="557" name="Text Box 9">
            <a:extLst>
              <a:ext uri="{FF2B5EF4-FFF2-40B4-BE49-F238E27FC236}">
                <a16:creationId xmlns:a16="http://schemas.microsoft.com/office/drawing/2014/main" id="{4E366EC4-ABF4-45A7-BC8B-EA6FEBA1CDC6}"/>
              </a:ext>
            </a:extLst>
          </p:cNvPr>
          <p:cNvSpPr txBox="1">
            <a:spLocks noChangeArrowheads="1"/>
          </p:cNvSpPr>
          <p:nvPr/>
        </p:nvSpPr>
        <p:spPr bwMode="auto">
          <a:xfrm>
            <a:off x="3700145" y="3162302"/>
            <a:ext cx="1073244" cy="461665"/>
          </a:xfrm>
          <a:prstGeom prst="rect">
            <a:avLst/>
          </a:prstGeom>
          <a:noFill/>
          <a:ln w="9525">
            <a:noFill/>
            <a:miter lim="800000"/>
            <a:headEnd/>
            <a:tailEnd/>
          </a:ln>
          <a:effectLst/>
        </p:spPr>
        <p:txBody>
          <a:bodyPr wrap="none">
            <a:spAutoFit/>
          </a:bodyPr>
          <a:lstStyle/>
          <a:p>
            <a:pPr algn="ctr"/>
            <a:r>
              <a:rPr lang="en-US" sz="1200" dirty="0">
                <a:solidFill>
                  <a:srgbClr val="000000"/>
                </a:solidFill>
                <a:latin typeface="Verdana" pitchFamily="34" charset="0"/>
              </a:rPr>
              <a:t>Preparation</a:t>
            </a:r>
          </a:p>
          <a:p>
            <a:pPr algn="ctr"/>
            <a:endParaRPr lang="en-US" sz="1200" dirty="0">
              <a:solidFill>
                <a:srgbClr val="000000"/>
              </a:solidFill>
              <a:latin typeface="Verdana" pitchFamily="34" charset="0"/>
            </a:endParaRPr>
          </a:p>
        </p:txBody>
      </p:sp>
      <p:sp>
        <p:nvSpPr>
          <p:cNvPr id="558" name="Rectangle 10">
            <a:extLst>
              <a:ext uri="{FF2B5EF4-FFF2-40B4-BE49-F238E27FC236}">
                <a16:creationId xmlns:a16="http://schemas.microsoft.com/office/drawing/2014/main" id="{3F728B16-91BA-4519-8578-D317372940C6}"/>
              </a:ext>
            </a:extLst>
          </p:cNvPr>
          <p:cNvSpPr>
            <a:spLocks noChangeArrowheads="1"/>
          </p:cNvSpPr>
          <p:nvPr/>
        </p:nvSpPr>
        <p:spPr bwMode="auto">
          <a:xfrm>
            <a:off x="5264700" y="2792117"/>
            <a:ext cx="250825" cy="274637"/>
          </a:xfrm>
          <a:prstGeom prst="rect">
            <a:avLst/>
          </a:prstGeom>
          <a:noFill/>
          <a:ln w="9525">
            <a:noFill/>
            <a:miter lim="800000"/>
            <a:headEnd/>
            <a:tailEnd/>
          </a:ln>
          <a:effectLst/>
        </p:spPr>
        <p:txBody>
          <a:bodyPr wrap="none">
            <a:spAutoFit/>
          </a:bodyPr>
          <a:lstStyle/>
          <a:p>
            <a:r>
              <a:rPr lang="en-US" sz="1200">
                <a:solidFill>
                  <a:srgbClr val="000000"/>
                </a:solidFill>
                <a:latin typeface="Symbol" pitchFamily="18" charset="2"/>
              </a:rPr>
              <a:t>t</a:t>
            </a:r>
          </a:p>
        </p:txBody>
      </p:sp>
      <p:sp>
        <p:nvSpPr>
          <p:cNvPr id="559" name="Line 11">
            <a:extLst>
              <a:ext uri="{FF2B5EF4-FFF2-40B4-BE49-F238E27FC236}">
                <a16:creationId xmlns:a16="http://schemas.microsoft.com/office/drawing/2014/main" id="{38372E49-B3BF-4FEB-82D8-DA2C189D22A9}"/>
              </a:ext>
            </a:extLst>
          </p:cNvPr>
          <p:cNvSpPr>
            <a:spLocks noChangeShapeType="1"/>
          </p:cNvSpPr>
          <p:nvPr/>
        </p:nvSpPr>
        <p:spPr bwMode="auto">
          <a:xfrm>
            <a:off x="5177388" y="3054054"/>
            <a:ext cx="450850" cy="0"/>
          </a:xfrm>
          <a:prstGeom prst="line">
            <a:avLst/>
          </a:prstGeom>
          <a:noFill/>
          <a:ln w="9525">
            <a:solidFill>
              <a:schemeClr val="tx1"/>
            </a:solidFill>
            <a:round/>
            <a:headEnd type="triangle" w="med" len="med"/>
            <a:tailEnd type="triangle" w="med" len="med"/>
          </a:ln>
          <a:effectLst/>
        </p:spPr>
        <p:txBody>
          <a:bodyPr/>
          <a:lstStyle/>
          <a:p>
            <a:endParaRPr lang="en-US">
              <a:solidFill>
                <a:srgbClr val="000000"/>
              </a:solidFill>
              <a:latin typeface="Verdana" pitchFamily="34" charset="0"/>
            </a:endParaRPr>
          </a:p>
        </p:txBody>
      </p:sp>
      <p:sp>
        <p:nvSpPr>
          <p:cNvPr id="560" name="Text Box 12">
            <a:extLst>
              <a:ext uri="{FF2B5EF4-FFF2-40B4-BE49-F238E27FC236}">
                <a16:creationId xmlns:a16="http://schemas.microsoft.com/office/drawing/2014/main" id="{68F775B2-7024-4779-B536-6E81FE8502D7}"/>
              </a:ext>
            </a:extLst>
          </p:cNvPr>
          <p:cNvSpPr txBox="1">
            <a:spLocks noChangeArrowheads="1"/>
          </p:cNvSpPr>
          <p:nvPr/>
        </p:nvSpPr>
        <p:spPr bwMode="auto">
          <a:xfrm>
            <a:off x="5152369" y="3162302"/>
            <a:ext cx="599844" cy="276999"/>
          </a:xfrm>
          <a:prstGeom prst="rect">
            <a:avLst/>
          </a:prstGeom>
          <a:noFill/>
          <a:ln w="9525">
            <a:noFill/>
            <a:miter lim="800000"/>
            <a:headEnd/>
            <a:tailEnd/>
          </a:ln>
          <a:effectLst/>
        </p:spPr>
        <p:txBody>
          <a:bodyPr wrap="none">
            <a:spAutoFit/>
          </a:bodyPr>
          <a:lstStyle/>
          <a:p>
            <a:pPr algn="ctr"/>
            <a:r>
              <a:rPr lang="en-US" sz="1200" dirty="0">
                <a:solidFill>
                  <a:srgbClr val="000000"/>
                </a:solidFill>
                <a:latin typeface="Verdana" pitchFamily="34" charset="0"/>
              </a:rPr>
              <a:t>Laser</a:t>
            </a:r>
          </a:p>
        </p:txBody>
      </p:sp>
      <p:sp>
        <p:nvSpPr>
          <p:cNvPr id="561" name="Text Box 13">
            <a:extLst>
              <a:ext uri="{FF2B5EF4-FFF2-40B4-BE49-F238E27FC236}">
                <a16:creationId xmlns:a16="http://schemas.microsoft.com/office/drawing/2014/main" id="{C003E325-E2DB-45A0-95CE-8CF3F82FFB2D}"/>
              </a:ext>
            </a:extLst>
          </p:cNvPr>
          <p:cNvSpPr txBox="1">
            <a:spLocks noChangeArrowheads="1"/>
          </p:cNvSpPr>
          <p:nvPr/>
        </p:nvSpPr>
        <p:spPr bwMode="auto">
          <a:xfrm>
            <a:off x="6516010" y="3143252"/>
            <a:ext cx="1233031" cy="276999"/>
          </a:xfrm>
          <a:prstGeom prst="rect">
            <a:avLst/>
          </a:prstGeom>
          <a:noFill/>
          <a:ln w="9525">
            <a:noFill/>
            <a:miter lim="800000"/>
            <a:headEnd/>
            <a:tailEnd/>
          </a:ln>
          <a:effectLst/>
        </p:spPr>
        <p:txBody>
          <a:bodyPr wrap="none">
            <a:spAutoFit/>
          </a:bodyPr>
          <a:lstStyle/>
          <a:p>
            <a:pPr algn="ctr"/>
            <a:r>
              <a:rPr lang="en-US" sz="1200" dirty="0">
                <a:solidFill>
                  <a:srgbClr val="000000"/>
                </a:solidFill>
                <a:latin typeface="Verdana" pitchFamily="34" charset="0"/>
              </a:rPr>
              <a:t>Measurement</a:t>
            </a:r>
          </a:p>
        </p:txBody>
      </p:sp>
      <p:sp>
        <p:nvSpPr>
          <p:cNvPr id="562" name="Text Box 2">
            <a:extLst>
              <a:ext uri="{FF2B5EF4-FFF2-40B4-BE49-F238E27FC236}">
                <a16:creationId xmlns:a16="http://schemas.microsoft.com/office/drawing/2014/main" id="{2FA46C81-E94D-4BB3-ABE3-4B13FAE4B960}"/>
              </a:ext>
            </a:extLst>
          </p:cNvPr>
          <p:cNvSpPr txBox="1">
            <a:spLocks noChangeArrowheads="1"/>
          </p:cNvSpPr>
          <p:nvPr/>
        </p:nvSpPr>
        <p:spPr bwMode="auto">
          <a:xfrm>
            <a:off x="5635807" y="5805974"/>
            <a:ext cx="771525" cy="396875"/>
          </a:xfrm>
          <a:prstGeom prst="rect">
            <a:avLst/>
          </a:prstGeom>
          <a:noFill/>
          <a:ln w="9525">
            <a:noFill/>
            <a:miter lim="800000"/>
            <a:headEnd/>
            <a:tailEnd/>
          </a:ln>
          <a:effectLst/>
        </p:spPr>
        <p:txBody>
          <a:bodyPr wrap="none">
            <a:spAutoFit/>
          </a:bodyPr>
          <a:lstStyle/>
          <a:p>
            <a:r>
              <a:rPr lang="en-US" dirty="0">
                <a:solidFill>
                  <a:srgbClr val="000000"/>
                </a:solidFill>
                <a:latin typeface="Symbol" pitchFamily="18" charset="2"/>
              </a:rPr>
              <a:t>t</a:t>
            </a:r>
            <a:r>
              <a:rPr lang="en-US" dirty="0">
                <a:solidFill>
                  <a:srgbClr val="000000"/>
                </a:solidFill>
                <a:latin typeface="Times New Roman" pitchFamily="18" charset="0"/>
              </a:rPr>
              <a:t> (</a:t>
            </a:r>
            <a:r>
              <a:rPr lang="en-US" dirty="0" err="1">
                <a:solidFill>
                  <a:srgbClr val="000000"/>
                </a:solidFill>
                <a:latin typeface="Symbol" pitchFamily="18" charset="2"/>
              </a:rPr>
              <a:t>m</a:t>
            </a:r>
            <a:r>
              <a:rPr lang="en-US" dirty="0" err="1">
                <a:solidFill>
                  <a:srgbClr val="000000"/>
                </a:solidFill>
                <a:latin typeface="Times New Roman" pitchFamily="18" charset="0"/>
              </a:rPr>
              <a:t>s</a:t>
            </a:r>
            <a:r>
              <a:rPr lang="en-US" dirty="0">
                <a:solidFill>
                  <a:srgbClr val="000000"/>
                </a:solidFill>
                <a:latin typeface="Times New Roman" pitchFamily="18" charset="0"/>
              </a:rPr>
              <a:t>)</a:t>
            </a:r>
          </a:p>
        </p:txBody>
      </p:sp>
      <p:sp>
        <p:nvSpPr>
          <p:cNvPr id="563" name="Text Box 60">
            <a:extLst>
              <a:ext uri="{FF2B5EF4-FFF2-40B4-BE49-F238E27FC236}">
                <a16:creationId xmlns:a16="http://schemas.microsoft.com/office/drawing/2014/main" id="{A5906849-86BC-4472-99C8-8408C2A1CA08}"/>
              </a:ext>
            </a:extLst>
          </p:cNvPr>
          <p:cNvSpPr txBox="1">
            <a:spLocks noChangeArrowheads="1"/>
          </p:cNvSpPr>
          <p:nvPr/>
        </p:nvSpPr>
        <p:spPr bwMode="auto">
          <a:xfrm>
            <a:off x="4262395" y="1970260"/>
            <a:ext cx="3581430" cy="646331"/>
          </a:xfrm>
          <a:prstGeom prst="rect">
            <a:avLst/>
          </a:prstGeom>
          <a:noFill/>
          <a:ln w="9525">
            <a:noFill/>
            <a:miter lim="800000"/>
            <a:headEnd/>
            <a:tailEnd/>
          </a:ln>
          <a:effectLst/>
        </p:spPr>
        <p:txBody>
          <a:bodyPr wrap="square">
            <a:spAutoFit/>
          </a:bodyPr>
          <a:lstStyle/>
          <a:p>
            <a:r>
              <a:rPr lang="en-US" sz="3600" dirty="0">
                <a:solidFill>
                  <a:srgbClr val="000000"/>
                </a:solidFill>
                <a:latin typeface="Times New Roman" pitchFamily="18" charset="0"/>
                <a:sym typeface="Symbol" pitchFamily="18" charset="2"/>
              </a:rPr>
              <a:t>|</a:t>
            </a:r>
            <a:r>
              <a:rPr lang="el-GR" sz="3600" dirty="0">
                <a:solidFill>
                  <a:srgbClr val="000000"/>
                </a:solidFill>
                <a:latin typeface="Times New Roman" pitchFamily="18" charset="0"/>
                <a:sym typeface="Symbol" pitchFamily="18" charset="2"/>
              </a:rPr>
              <a:t>Ψ</a:t>
            </a:r>
            <a:r>
              <a:rPr lang="en-US" sz="3600" dirty="0">
                <a:solidFill>
                  <a:srgbClr val="000000"/>
                </a:solidFill>
                <a:latin typeface="Times New Roman" pitchFamily="18" charset="0"/>
                <a:sym typeface="Symbol" pitchFamily="18" charset="2"/>
              </a:rPr>
              <a:t> = a</a:t>
            </a:r>
            <a:r>
              <a:rPr lang="en-US" sz="3600" baseline="-25000" dirty="0">
                <a:solidFill>
                  <a:srgbClr val="000000"/>
                </a:solidFill>
                <a:latin typeface="Times New Roman" pitchFamily="18" charset="0"/>
                <a:sym typeface="Symbol" pitchFamily="18" charset="2"/>
              </a:rPr>
              <a:t>0</a:t>
            </a:r>
            <a:r>
              <a:rPr lang="en-US" sz="3600" dirty="0">
                <a:solidFill>
                  <a:srgbClr val="000000"/>
                </a:solidFill>
                <a:latin typeface="Times New Roman" pitchFamily="18" charset="0"/>
                <a:sym typeface="Symbol" pitchFamily="18" charset="2"/>
              </a:rPr>
              <a:t>|0 +</a:t>
            </a:r>
            <a:r>
              <a:rPr lang="en-US" sz="3600" dirty="0">
                <a:solidFill>
                  <a:srgbClr val="000000"/>
                </a:solidFill>
                <a:latin typeface="Verdana" pitchFamily="34" charset="0"/>
                <a:sym typeface="Symbol" pitchFamily="18" charset="2"/>
              </a:rPr>
              <a:t> </a:t>
            </a:r>
            <a:r>
              <a:rPr lang="en-US" sz="3600" dirty="0">
                <a:solidFill>
                  <a:srgbClr val="000000"/>
                </a:solidFill>
                <a:latin typeface="Times New Roman" pitchFamily="18" charset="0"/>
                <a:cs typeface="Times New Roman" pitchFamily="18" charset="0"/>
                <a:sym typeface="Symbol" pitchFamily="18" charset="2"/>
              </a:rPr>
              <a:t>a</a:t>
            </a:r>
            <a:r>
              <a:rPr lang="en-US" sz="3600" baseline="-25000" dirty="0">
                <a:solidFill>
                  <a:srgbClr val="000000"/>
                </a:solidFill>
                <a:latin typeface="Times New Roman" pitchFamily="18" charset="0"/>
                <a:cs typeface="Times New Roman" pitchFamily="18" charset="0"/>
                <a:sym typeface="Symbol" pitchFamily="18" charset="2"/>
              </a:rPr>
              <a:t>1</a:t>
            </a:r>
            <a:r>
              <a:rPr lang="en-US" sz="3600" dirty="0">
                <a:solidFill>
                  <a:srgbClr val="000000"/>
                </a:solidFill>
                <a:latin typeface="Times New Roman" pitchFamily="18" charset="0"/>
                <a:sym typeface="Symbol" pitchFamily="18" charset="2"/>
              </a:rPr>
              <a:t>|1</a:t>
            </a:r>
          </a:p>
        </p:txBody>
      </p:sp>
      <p:sp>
        <p:nvSpPr>
          <p:cNvPr id="4" name="TextBox 3">
            <a:extLst>
              <a:ext uri="{FF2B5EF4-FFF2-40B4-BE49-F238E27FC236}">
                <a16:creationId xmlns:a16="http://schemas.microsoft.com/office/drawing/2014/main" id="{79E57694-36F7-44FD-9761-68739B833D97}"/>
              </a:ext>
            </a:extLst>
          </p:cNvPr>
          <p:cNvSpPr txBox="1"/>
          <p:nvPr/>
        </p:nvSpPr>
        <p:spPr>
          <a:xfrm>
            <a:off x="7175805" y="6084158"/>
            <a:ext cx="4083169" cy="307777"/>
          </a:xfrm>
          <a:prstGeom prst="rect">
            <a:avLst/>
          </a:prstGeom>
          <a:noFill/>
        </p:spPr>
        <p:txBody>
          <a:bodyPr wrap="none" rtlCol="0">
            <a:spAutoFit/>
          </a:bodyPr>
          <a:lstStyle/>
          <a:p>
            <a:r>
              <a:rPr lang="en-US" dirty="0"/>
              <a:t>Fastest gates are usually around 5 microseconds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left)">
                                      <p:cBhvr>
                                        <p:cTn id="7" dur="50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7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cec7c15857_0_3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5" name="Google Shape;245;gcec7c15857_0_3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you perform gates?</a:t>
            </a:r>
            <a:endParaRPr sz="1400" b="0" i="0" u="none" strike="noStrike" cap="none" dirty="0">
              <a:solidFill>
                <a:srgbClr val="000000"/>
              </a:solidFill>
              <a:latin typeface="Arial"/>
              <a:ea typeface="Arial"/>
              <a:cs typeface="Arial"/>
              <a:sym typeface="Arial"/>
            </a:endParaRPr>
          </a:p>
        </p:txBody>
      </p:sp>
      <p:sp>
        <p:nvSpPr>
          <p:cNvPr id="246" name="Google Shape;246;gcec7c15857_0_3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7" name="Google Shape;247;gcec7c15857_0_3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13</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48" name="Google Shape;248;gcec7c15857_0_3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49" name="Google Shape;249;gcec7c15857_0_3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50" name="Google Shape;250;gcec7c15857_0_3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1" name="Picture 10">
            <a:extLst>
              <a:ext uri="{FF2B5EF4-FFF2-40B4-BE49-F238E27FC236}">
                <a16:creationId xmlns:a16="http://schemas.microsoft.com/office/drawing/2014/main" id="{8B0536A6-E06A-4BBC-84A1-EFA2129A0BFE}"/>
              </a:ext>
            </a:extLst>
          </p:cNvPr>
          <p:cNvPicPr>
            <a:picLocks noChangeAspect="1"/>
          </p:cNvPicPr>
          <p:nvPr/>
        </p:nvPicPr>
        <p:blipFill>
          <a:blip r:embed="rId5"/>
          <a:stretch>
            <a:fillRect/>
          </a:stretch>
        </p:blipFill>
        <p:spPr>
          <a:xfrm>
            <a:off x="3321423" y="3299927"/>
            <a:ext cx="491490" cy="546100"/>
          </a:xfrm>
          <a:prstGeom prst="rect">
            <a:avLst/>
          </a:prstGeom>
        </p:spPr>
      </p:pic>
      <p:pic>
        <p:nvPicPr>
          <p:cNvPr id="12" name="Picture 11">
            <a:extLst>
              <a:ext uri="{FF2B5EF4-FFF2-40B4-BE49-F238E27FC236}">
                <a16:creationId xmlns:a16="http://schemas.microsoft.com/office/drawing/2014/main" id="{F1D37983-BC38-4557-AA6E-A0E2A241BCF2}"/>
              </a:ext>
            </a:extLst>
          </p:cNvPr>
          <p:cNvPicPr>
            <a:picLocks noChangeAspect="1"/>
          </p:cNvPicPr>
          <p:nvPr/>
        </p:nvPicPr>
        <p:blipFill>
          <a:blip r:embed="rId5"/>
          <a:stretch>
            <a:fillRect/>
          </a:stretch>
        </p:blipFill>
        <p:spPr>
          <a:xfrm>
            <a:off x="3753541" y="3299927"/>
            <a:ext cx="491490" cy="546100"/>
          </a:xfrm>
          <a:prstGeom prst="rect">
            <a:avLst/>
          </a:prstGeom>
        </p:spPr>
      </p:pic>
      <p:pic>
        <p:nvPicPr>
          <p:cNvPr id="13" name="Picture 12">
            <a:extLst>
              <a:ext uri="{FF2B5EF4-FFF2-40B4-BE49-F238E27FC236}">
                <a16:creationId xmlns:a16="http://schemas.microsoft.com/office/drawing/2014/main" id="{59C4897A-9BCD-4CB4-BDEF-4A808DC57F6A}"/>
              </a:ext>
            </a:extLst>
          </p:cNvPr>
          <p:cNvPicPr>
            <a:picLocks noChangeAspect="1"/>
          </p:cNvPicPr>
          <p:nvPr/>
        </p:nvPicPr>
        <p:blipFill>
          <a:blip r:embed="rId5"/>
          <a:stretch>
            <a:fillRect/>
          </a:stretch>
        </p:blipFill>
        <p:spPr>
          <a:xfrm>
            <a:off x="4211059" y="3299927"/>
            <a:ext cx="491490" cy="546100"/>
          </a:xfrm>
          <a:prstGeom prst="rect">
            <a:avLst/>
          </a:prstGeom>
        </p:spPr>
      </p:pic>
      <p:pic>
        <p:nvPicPr>
          <p:cNvPr id="14" name="Picture 13">
            <a:extLst>
              <a:ext uri="{FF2B5EF4-FFF2-40B4-BE49-F238E27FC236}">
                <a16:creationId xmlns:a16="http://schemas.microsoft.com/office/drawing/2014/main" id="{DD922261-CC96-45E7-AAE2-9950D0A23784}"/>
              </a:ext>
            </a:extLst>
          </p:cNvPr>
          <p:cNvPicPr>
            <a:picLocks noChangeAspect="1"/>
          </p:cNvPicPr>
          <p:nvPr/>
        </p:nvPicPr>
        <p:blipFill>
          <a:blip r:embed="rId5"/>
          <a:stretch>
            <a:fillRect/>
          </a:stretch>
        </p:blipFill>
        <p:spPr>
          <a:xfrm>
            <a:off x="4642861" y="3299927"/>
            <a:ext cx="491490" cy="546100"/>
          </a:xfrm>
          <a:prstGeom prst="rect">
            <a:avLst/>
          </a:prstGeom>
        </p:spPr>
      </p:pic>
      <p:pic>
        <p:nvPicPr>
          <p:cNvPr id="15" name="Picture 14">
            <a:extLst>
              <a:ext uri="{FF2B5EF4-FFF2-40B4-BE49-F238E27FC236}">
                <a16:creationId xmlns:a16="http://schemas.microsoft.com/office/drawing/2014/main" id="{D32B50DC-2D04-486D-9FC1-D04A013E25A1}"/>
              </a:ext>
            </a:extLst>
          </p:cNvPr>
          <p:cNvPicPr>
            <a:picLocks noChangeAspect="1"/>
          </p:cNvPicPr>
          <p:nvPr/>
        </p:nvPicPr>
        <p:blipFill>
          <a:blip r:embed="rId5"/>
          <a:stretch>
            <a:fillRect/>
          </a:stretch>
        </p:blipFill>
        <p:spPr>
          <a:xfrm>
            <a:off x="5047988" y="3299927"/>
            <a:ext cx="491490" cy="546100"/>
          </a:xfrm>
          <a:prstGeom prst="rect">
            <a:avLst/>
          </a:prstGeom>
        </p:spPr>
      </p:pic>
      <p:pic>
        <p:nvPicPr>
          <p:cNvPr id="16" name="Picture 15">
            <a:extLst>
              <a:ext uri="{FF2B5EF4-FFF2-40B4-BE49-F238E27FC236}">
                <a16:creationId xmlns:a16="http://schemas.microsoft.com/office/drawing/2014/main" id="{A05D55AE-0C35-4A92-ACE3-6ABFDB55ABDE}"/>
              </a:ext>
            </a:extLst>
          </p:cNvPr>
          <p:cNvPicPr>
            <a:picLocks noChangeAspect="1"/>
          </p:cNvPicPr>
          <p:nvPr/>
        </p:nvPicPr>
        <p:blipFill>
          <a:blip r:embed="rId5"/>
          <a:stretch>
            <a:fillRect/>
          </a:stretch>
        </p:blipFill>
        <p:spPr>
          <a:xfrm>
            <a:off x="5480106" y="3299927"/>
            <a:ext cx="491490" cy="546100"/>
          </a:xfrm>
          <a:prstGeom prst="rect">
            <a:avLst/>
          </a:prstGeom>
        </p:spPr>
      </p:pic>
      <p:pic>
        <p:nvPicPr>
          <p:cNvPr id="17" name="Picture 16">
            <a:extLst>
              <a:ext uri="{FF2B5EF4-FFF2-40B4-BE49-F238E27FC236}">
                <a16:creationId xmlns:a16="http://schemas.microsoft.com/office/drawing/2014/main" id="{735E78CC-4576-49FA-B07E-9CA2A3E2E7BC}"/>
              </a:ext>
            </a:extLst>
          </p:cNvPr>
          <p:cNvPicPr>
            <a:picLocks noChangeAspect="1"/>
          </p:cNvPicPr>
          <p:nvPr/>
        </p:nvPicPr>
        <p:blipFill>
          <a:blip r:embed="rId5"/>
          <a:stretch>
            <a:fillRect/>
          </a:stretch>
        </p:blipFill>
        <p:spPr>
          <a:xfrm>
            <a:off x="5937624" y="3299927"/>
            <a:ext cx="491490" cy="546100"/>
          </a:xfrm>
          <a:prstGeom prst="rect">
            <a:avLst/>
          </a:prstGeom>
        </p:spPr>
      </p:pic>
      <p:pic>
        <p:nvPicPr>
          <p:cNvPr id="18" name="Picture 17">
            <a:extLst>
              <a:ext uri="{FF2B5EF4-FFF2-40B4-BE49-F238E27FC236}">
                <a16:creationId xmlns:a16="http://schemas.microsoft.com/office/drawing/2014/main" id="{FC3A49A5-2D25-48CC-9FAE-1492A9674A9E}"/>
              </a:ext>
            </a:extLst>
          </p:cNvPr>
          <p:cNvPicPr>
            <a:picLocks noChangeAspect="1"/>
          </p:cNvPicPr>
          <p:nvPr/>
        </p:nvPicPr>
        <p:blipFill>
          <a:blip r:embed="rId5"/>
          <a:stretch>
            <a:fillRect/>
          </a:stretch>
        </p:blipFill>
        <p:spPr>
          <a:xfrm>
            <a:off x="6369426" y="3299927"/>
            <a:ext cx="491490" cy="546100"/>
          </a:xfrm>
          <a:prstGeom prst="rect">
            <a:avLst/>
          </a:prstGeom>
        </p:spPr>
      </p:pic>
      <p:pic>
        <p:nvPicPr>
          <p:cNvPr id="19" name="Picture 18">
            <a:extLst>
              <a:ext uri="{FF2B5EF4-FFF2-40B4-BE49-F238E27FC236}">
                <a16:creationId xmlns:a16="http://schemas.microsoft.com/office/drawing/2014/main" id="{C115AE53-BEAB-4DCC-9335-CA7480A9D0EA}"/>
              </a:ext>
            </a:extLst>
          </p:cNvPr>
          <p:cNvPicPr>
            <a:picLocks noChangeAspect="1"/>
          </p:cNvPicPr>
          <p:nvPr/>
        </p:nvPicPr>
        <p:blipFill>
          <a:blip r:embed="rId5"/>
          <a:stretch>
            <a:fillRect/>
          </a:stretch>
        </p:blipFill>
        <p:spPr>
          <a:xfrm>
            <a:off x="6839010" y="3299927"/>
            <a:ext cx="491490" cy="546100"/>
          </a:xfrm>
          <a:prstGeom prst="rect">
            <a:avLst/>
          </a:prstGeom>
        </p:spPr>
      </p:pic>
      <p:pic>
        <p:nvPicPr>
          <p:cNvPr id="20" name="Picture 19">
            <a:extLst>
              <a:ext uri="{FF2B5EF4-FFF2-40B4-BE49-F238E27FC236}">
                <a16:creationId xmlns:a16="http://schemas.microsoft.com/office/drawing/2014/main" id="{CC8C6EEF-F001-49A1-97F7-DA30F25C0CFD}"/>
              </a:ext>
            </a:extLst>
          </p:cNvPr>
          <p:cNvPicPr>
            <a:picLocks noChangeAspect="1"/>
          </p:cNvPicPr>
          <p:nvPr/>
        </p:nvPicPr>
        <p:blipFill>
          <a:blip r:embed="rId5"/>
          <a:stretch>
            <a:fillRect/>
          </a:stretch>
        </p:blipFill>
        <p:spPr>
          <a:xfrm>
            <a:off x="7244137" y="3299927"/>
            <a:ext cx="491490" cy="546100"/>
          </a:xfrm>
          <a:prstGeom prst="rect">
            <a:avLst/>
          </a:prstGeom>
        </p:spPr>
      </p:pic>
      <p:pic>
        <p:nvPicPr>
          <p:cNvPr id="21" name="Picture 20">
            <a:extLst>
              <a:ext uri="{FF2B5EF4-FFF2-40B4-BE49-F238E27FC236}">
                <a16:creationId xmlns:a16="http://schemas.microsoft.com/office/drawing/2014/main" id="{A2E71F28-7014-47A4-A852-39B9098EFECB}"/>
              </a:ext>
            </a:extLst>
          </p:cNvPr>
          <p:cNvPicPr>
            <a:picLocks noChangeAspect="1"/>
          </p:cNvPicPr>
          <p:nvPr/>
        </p:nvPicPr>
        <p:blipFill>
          <a:blip r:embed="rId5"/>
          <a:stretch>
            <a:fillRect/>
          </a:stretch>
        </p:blipFill>
        <p:spPr>
          <a:xfrm>
            <a:off x="7676255" y="3299927"/>
            <a:ext cx="491490" cy="546100"/>
          </a:xfrm>
          <a:prstGeom prst="rect">
            <a:avLst/>
          </a:prstGeom>
        </p:spPr>
      </p:pic>
      <p:pic>
        <p:nvPicPr>
          <p:cNvPr id="22" name="Picture 21">
            <a:extLst>
              <a:ext uri="{FF2B5EF4-FFF2-40B4-BE49-F238E27FC236}">
                <a16:creationId xmlns:a16="http://schemas.microsoft.com/office/drawing/2014/main" id="{83430264-8663-496F-A5E7-0824B34E4694}"/>
              </a:ext>
            </a:extLst>
          </p:cNvPr>
          <p:cNvPicPr>
            <a:picLocks noChangeAspect="1"/>
          </p:cNvPicPr>
          <p:nvPr/>
        </p:nvPicPr>
        <p:blipFill>
          <a:blip r:embed="rId5"/>
          <a:stretch>
            <a:fillRect/>
          </a:stretch>
        </p:blipFill>
        <p:spPr>
          <a:xfrm>
            <a:off x="8133773" y="3299927"/>
            <a:ext cx="491490" cy="546100"/>
          </a:xfrm>
          <a:prstGeom prst="rect">
            <a:avLst/>
          </a:prstGeom>
        </p:spPr>
      </p:pic>
      <p:pic>
        <p:nvPicPr>
          <p:cNvPr id="31" name="Picture 30">
            <a:extLst>
              <a:ext uri="{FF2B5EF4-FFF2-40B4-BE49-F238E27FC236}">
                <a16:creationId xmlns:a16="http://schemas.microsoft.com/office/drawing/2014/main" id="{AF1A154A-46E4-46F3-B583-2D1A9407494B}"/>
              </a:ext>
            </a:extLst>
          </p:cNvPr>
          <p:cNvPicPr>
            <a:picLocks noChangeAspect="1"/>
          </p:cNvPicPr>
          <p:nvPr/>
        </p:nvPicPr>
        <p:blipFill>
          <a:blip r:embed="rId5">
            <a:duotone>
              <a:prstClr val="black"/>
              <a:schemeClr val="accent6">
                <a:tint val="45000"/>
                <a:satMod val="400000"/>
              </a:schemeClr>
            </a:duotone>
          </a:blip>
          <a:stretch>
            <a:fillRect/>
          </a:stretch>
        </p:blipFill>
        <p:spPr>
          <a:xfrm>
            <a:off x="5484674" y="3299000"/>
            <a:ext cx="491490" cy="546100"/>
          </a:xfrm>
          <a:prstGeom prst="rect">
            <a:avLst/>
          </a:prstGeom>
        </p:spPr>
      </p:pic>
      <p:pic>
        <p:nvPicPr>
          <p:cNvPr id="33" name="Picture 32">
            <a:extLst>
              <a:ext uri="{FF2B5EF4-FFF2-40B4-BE49-F238E27FC236}">
                <a16:creationId xmlns:a16="http://schemas.microsoft.com/office/drawing/2014/main" id="{C716506A-1E0E-4D03-B553-3CB334C72DC4}"/>
              </a:ext>
            </a:extLst>
          </p:cNvPr>
          <p:cNvPicPr>
            <a:picLocks noChangeAspect="1"/>
          </p:cNvPicPr>
          <p:nvPr/>
        </p:nvPicPr>
        <p:blipFill>
          <a:blip r:embed="rId5"/>
          <a:stretch>
            <a:fillRect/>
          </a:stretch>
        </p:blipFill>
        <p:spPr>
          <a:xfrm>
            <a:off x="5491590" y="3289990"/>
            <a:ext cx="491490" cy="546100"/>
          </a:xfrm>
          <a:prstGeom prst="rect">
            <a:avLst/>
          </a:prstGeom>
        </p:spPr>
      </p:pic>
      <p:sp>
        <p:nvSpPr>
          <p:cNvPr id="2" name="TextBox 1">
            <a:extLst>
              <a:ext uri="{FF2B5EF4-FFF2-40B4-BE49-F238E27FC236}">
                <a16:creationId xmlns:a16="http://schemas.microsoft.com/office/drawing/2014/main" id="{8A349EB5-8380-4BE1-8A23-98991EC009A7}"/>
              </a:ext>
            </a:extLst>
          </p:cNvPr>
          <p:cNvSpPr txBox="1"/>
          <p:nvPr/>
        </p:nvSpPr>
        <p:spPr>
          <a:xfrm>
            <a:off x="192604" y="1023257"/>
            <a:ext cx="4450257" cy="461665"/>
          </a:xfrm>
          <a:prstGeom prst="rect">
            <a:avLst/>
          </a:prstGeom>
          <a:noFill/>
        </p:spPr>
        <p:txBody>
          <a:bodyPr wrap="none" rtlCol="0">
            <a:spAutoFit/>
          </a:bodyPr>
          <a:lstStyle/>
          <a:p>
            <a:r>
              <a:rPr lang="en-US" sz="2400" dirty="0"/>
              <a:t>Push individual ions with lasers</a:t>
            </a:r>
          </a:p>
        </p:txBody>
      </p:sp>
      <p:grpSp>
        <p:nvGrpSpPr>
          <p:cNvPr id="42" name="Group 41">
            <a:extLst>
              <a:ext uri="{FF2B5EF4-FFF2-40B4-BE49-F238E27FC236}">
                <a16:creationId xmlns:a16="http://schemas.microsoft.com/office/drawing/2014/main" id="{B27A7558-0B0F-498F-92E0-A9E09751BAF5}"/>
              </a:ext>
            </a:extLst>
          </p:cNvPr>
          <p:cNvGrpSpPr/>
          <p:nvPr/>
        </p:nvGrpSpPr>
        <p:grpSpPr>
          <a:xfrm>
            <a:off x="7656169" y="-1160427"/>
            <a:ext cx="1430221" cy="9564125"/>
            <a:chOff x="228520" y="-2520653"/>
            <a:chExt cx="1737814" cy="9817844"/>
          </a:xfrm>
        </p:grpSpPr>
        <p:sp>
          <p:nvSpPr>
            <p:cNvPr id="43" name="Trapezoid 42">
              <a:extLst>
                <a:ext uri="{FF2B5EF4-FFF2-40B4-BE49-F238E27FC236}">
                  <a16:creationId xmlns:a16="http://schemas.microsoft.com/office/drawing/2014/main" id="{DA570FB2-4703-4991-A5DD-303EEE702C3F}"/>
                </a:ext>
              </a:extLst>
            </p:cNvPr>
            <p:cNvSpPr/>
            <p:nvPr/>
          </p:nvSpPr>
          <p:spPr bwMode="auto">
            <a:xfrm>
              <a:off x="228520" y="2388269"/>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4" name="Trapezoid 43">
              <a:extLst>
                <a:ext uri="{FF2B5EF4-FFF2-40B4-BE49-F238E27FC236}">
                  <a16:creationId xmlns:a16="http://schemas.microsoft.com/office/drawing/2014/main" id="{15D43F17-9DB8-45AE-A2DB-C1E0CCC385FE}"/>
                </a:ext>
              </a:extLst>
            </p:cNvPr>
            <p:cNvSpPr/>
            <p:nvPr/>
          </p:nvSpPr>
          <p:spPr bwMode="auto">
            <a:xfrm rot="10800000">
              <a:off x="228520" y="-2520653"/>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grpSp>
      <p:grpSp>
        <p:nvGrpSpPr>
          <p:cNvPr id="45" name="Group 44">
            <a:extLst>
              <a:ext uri="{FF2B5EF4-FFF2-40B4-BE49-F238E27FC236}">
                <a16:creationId xmlns:a16="http://schemas.microsoft.com/office/drawing/2014/main" id="{14A579E0-C6B3-4DCE-9D3E-70C84E540AF5}"/>
              </a:ext>
            </a:extLst>
          </p:cNvPr>
          <p:cNvGrpSpPr/>
          <p:nvPr/>
        </p:nvGrpSpPr>
        <p:grpSpPr>
          <a:xfrm>
            <a:off x="5899642" y="-1104354"/>
            <a:ext cx="1430221" cy="9564125"/>
            <a:chOff x="228520" y="-2520653"/>
            <a:chExt cx="1737814" cy="9817844"/>
          </a:xfrm>
        </p:grpSpPr>
        <p:sp>
          <p:nvSpPr>
            <p:cNvPr id="46" name="Trapezoid 45">
              <a:extLst>
                <a:ext uri="{FF2B5EF4-FFF2-40B4-BE49-F238E27FC236}">
                  <a16:creationId xmlns:a16="http://schemas.microsoft.com/office/drawing/2014/main" id="{142742C9-2F20-48B8-8771-A6316A50350C}"/>
                </a:ext>
              </a:extLst>
            </p:cNvPr>
            <p:cNvSpPr/>
            <p:nvPr/>
          </p:nvSpPr>
          <p:spPr bwMode="auto">
            <a:xfrm>
              <a:off x="228520" y="2388269"/>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7" name="Trapezoid 46">
              <a:extLst>
                <a:ext uri="{FF2B5EF4-FFF2-40B4-BE49-F238E27FC236}">
                  <a16:creationId xmlns:a16="http://schemas.microsoft.com/office/drawing/2014/main" id="{41C8BA43-FD02-4D33-8B95-BC03F24F0DB0}"/>
                </a:ext>
              </a:extLst>
            </p:cNvPr>
            <p:cNvSpPr/>
            <p:nvPr/>
          </p:nvSpPr>
          <p:spPr bwMode="auto">
            <a:xfrm rot="10800000">
              <a:off x="228520" y="-2520653"/>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grpSp>
      <p:sp>
        <p:nvSpPr>
          <p:cNvPr id="30" name="TextBox 29">
            <a:extLst>
              <a:ext uri="{FF2B5EF4-FFF2-40B4-BE49-F238E27FC236}">
                <a16:creationId xmlns:a16="http://schemas.microsoft.com/office/drawing/2014/main" id="{25F9E944-6AB9-45FA-9E9B-A77DF0043291}"/>
              </a:ext>
            </a:extLst>
          </p:cNvPr>
          <p:cNvSpPr txBox="1"/>
          <p:nvPr/>
        </p:nvSpPr>
        <p:spPr>
          <a:xfrm>
            <a:off x="6435450" y="3704464"/>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
        <p:nvSpPr>
          <p:cNvPr id="32" name="TextBox 31">
            <a:extLst>
              <a:ext uri="{FF2B5EF4-FFF2-40B4-BE49-F238E27FC236}">
                <a16:creationId xmlns:a16="http://schemas.microsoft.com/office/drawing/2014/main" id="{C10A4D6B-CA68-409D-A18C-C31C53C0DA98}"/>
              </a:ext>
            </a:extLst>
          </p:cNvPr>
          <p:cNvSpPr txBox="1"/>
          <p:nvPr/>
        </p:nvSpPr>
        <p:spPr>
          <a:xfrm>
            <a:off x="8225339" y="3704463"/>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down)">
                                      <p:cBhvr>
                                        <p:cTn id="7" dur="500"/>
                                        <p:tgtEl>
                                          <p:spTgt spid="42"/>
                                        </p:tgtEl>
                                      </p:cBhvr>
                                    </p:animEffect>
                                  </p:childTnLst>
                                </p:cTn>
                              </p:par>
                              <p:par>
                                <p:cTn id="8" presetID="22" presetClass="entr" presetSubtype="4" fill="hold"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wipe(down)">
                                      <p:cBhvr>
                                        <p:cTn id="10" dur="500"/>
                                        <p:tgtEl>
                                          <p:spTgt spid="45"/>
                                        </p:tgtEl>
                                      </p:cBhvr>
                                    </p:animEffect>
                                  </p:childTnLst>
                                </p:cTn>
                              </p:par>
                              <p:par>
                                <p:cTn id="11" presetID="22" presetClass="exit" presetSubtype="4" fill="hold" nodeType="withEffect">
                                  <p:stCondLst>
                                    <p:cond delay="900"/>
                                  </p:stCondLst>
                                  <p:childTnLst>
                                    <p:animEffect transition="out" filter="wipe(down)">
                                      <p:cBhvr>
                                        <p:cTn id="12" dur="500"/>
                                        <p:tgtEl>
                                          <p:spTgt spid="42"/>
                                        </p:tgtEl>
                                      </p:cBhvr>
                                    </p:animEffect>
                                    <p:set>
                                      <p:cBhvr>
                                        <p:cTn id="13" dur="1" fill="hold">
                                          <p:stCondLst>
                                            <p:cond delay="499"/>
                                          </p:stCondLst>
                                        </p:cTn>
                                        <p:tgtEl>
                                          <p:spTgt spid="42"/>
                                        </p:tgtEl>
                                        <p:attrNameLst>
                                          <p:attrName>style.visibility</p:attrName>
                                        </p:attrNameLst>
                                      </p:cBhvr>
                                      <p:to>
                                        <p:strVal val="hidden"/>
                                      </p:to>
                                    </p:set>
                                  </p:childTnLst>
                                </p:cTn>
                              </p:par>
                              <p:par>
                                <p:cTn id="14" presetID="22" presetClass="exit" presetSubtype="4" fill="hold" nodeType="withEffect">
                                  <p:stCondLst>
                                    <p:cond delay="900"/>
                                  </p:stCondLst>
                                  <p:childTnLst>
                                    <p:animEffect transition="out" filter="wipe(down)">
                                      <p:cBhvr>
                                        <p:cTn id="15" dur="500"/>
                                        <p:tgtEl>
                                          <p:spTgt spid="45"/>
                                        </p:tgtEl>
                                      </p:cBhvr>
                                    </p:animEffect>
                                    <p:set>
                                      <p:cBhvr>
                                        <p:cTn id="16"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cec7c15857_0_3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5" name="Google Shape;245;gcec7c15857_0_3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you perform gates?</a:t>
            </a:r>
            <a:endParaRPr sz="1400" b="0" i="0" u="none" strike="noStrike" cap="none" dirty="0">
              <a:solidFill>
                <a:srgbClr val="000000"/>
              </a:solidFill>
              <a:latin typeface="Arial"/>
              <a:ea typeface="Arial"/>
              <a:cs typeface="Arial"/>
              <a:sym typeface="Arial"/>
            </a:endParaRPr>
          </a:p>
        </p:txBody>
      </p:sp>
      <p:sp>
        <p:nvSpPr>
          <p:cNvPr id="246" name="Google Shape;246;gcec7c15857_0_3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7" name="Google Shape;247;gcec7c15857_0_3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14</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48" name="Google Shape;248;gcec7c15857_0_3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49" name="Google Shape;249;gcec7c15857_0_3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50" name="Google Shape;250;gcec7c15857_0_3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1" name="Picture 10">
            <a:extLst>
              <a:ext uri="{FF2B5EF4-FFF2-40B4-BE49-F238E27FC236}">
                <a16:creationId xmlns:a16="http://schemas.microsoft.com/office/drawing/2014/main" id="{8B0536A6-E06A-4BBC-84A1-EFA2129A0BFE}"/>
              </a:ext>
            </a:extLst>
          </p:cNvPr>
          <p:cNvPicPr>
            <a:picLocks noChangeAspect="1"/>
          </p:cNvPicPr>
          <p:nvPr/>
        </p:nvPicPr>
        <p:blipFill>
          <a:blip r:embed="rId5"/>
          <a:stretch>
            <a:fillRect/>
          </a:stretch>
        </p:blipFill>
        <p:spPr>
          <a:xfrm>
            <a:off x="3321423" y="3299927"/>
            <a:ext cx="491490" cy="546100"/>
          </a:xfrm>
          <a:prstGeom prst="rect">
            <a:avLst/>
          </a:prstGeom>
        </p:spPr>
      </p:pic>
      <p:pic>
        <p:nvPicPr>
          <p:cNvPr id="12" name="Picture 11">
            <a:extLst>
              <a:ext uri="{FF2B5EF4-FFF2-40B4-BE49-F238E27FC236}">
                <a16:creationId xmlns:a16="http://schemas.microsoft.com/office/drawing/2014/main" id="{F1D37983-BC38-4557-AA6E-A0E2A241BCF2}"/>
              </a:ext>
            </a:extLst>
          </p:cNvPr>
          <p:cNvPicPr>
            <a:picLocks noChangeAspect="1"/>
          </p:cNvPicPr>
          <p:nvPr/>
        </p:nvPicPr>
        <p:blipFill>
          <a:blip r:embed="rId5"/>
          <a:stretch>
            <a:fillRect/>
          </a:stretch>
        </p:blipFill>
        <p:spPr>
          <a:xfrm>
            <a:off x="3753541" y="3299927"/>
            <a:ext cx="491490" cy="546100"/>
          </a:xfrm>
          <a:prstGeom prst="rect">
            <a:avLst/>
          </a:prstGeom>
        </p:spPr>
      </p:pic>
      <p:pic>
        <p:nvPicPr>
          <p:cNvPr id="13" name="Picture 12">
            <a:extLst>
              <a:ext uri="{FF2B5EF4-FFF2-40B4-BE49-F238E27FC236}">
                <a16:creationId xmlns:a16="http://schemas.microsoft.com/office/drawing/2014/main" id="{59C4897A-9BCD-4CB4-BDEF-4A808DC57F6A}"/>
              </a:ext>
            </a:extLst>
          </p:cNvPr>
          <p:cNvPicPr>
            <a:picLocks noChangeAspect="1"/>
          </p:cNvPicPr>
          <p:nvPr/>
        </p:nvPicPr>
        <p:blipFill>
          <a:blip r:embed="rId5"/>
          <a:stretch>
            <a:fillRect/>
          </a:stretch>
        </p:blipFill>
        <p:spPr>
          <a:xfrm>
            <a:off x="4211059" y="3299927"/>
            <a:ext cx="491490" cy="546100"/>
          </a:xfrm>
          <a:prstGeom prst="rect">
            <a:avLst/>
          </a:prstGeom>
        </p:spPr>
      </p:pic>
      <p:pic>
        <p:nvPicPr>
          <p:cNvPr id="14" name="Picture 13">
            <a:extLst>
              <a:ext uri="{FF2B5EF4-FFF2-40B4-BE49-F238E27FC236}">
                <a16:creationId xmlns:a16="http://schemas.microsoft.com/office/drawing/2014/main" id="{DD922261-CC96-45E7-AAE2-9950D0A23784}"/>
              </a:ext>
            </a:extLst>
          </p:cNvPr>
          <p:cNvPicPr>
            <a:picLocks noChangeAspect="1"/>
          </p:cNvPicPr>
          <p:nvPr/>
        </p:nvPicPr>
        <p:blipFill>
          <a:blip r:embed="rId5"/>
          <a:stretch>
            <a:fillRect/>
          </a:stretch>
        </p:blipFill>
        <p:spPr>
          <a:xfrm>
            <a:off x="4642861" y="3299927"/>
            <a:ext cx="491490" cy="546100"/>
          </a:xfrm>
          <a:prstGeom prst="rect">
            <a:avLst/>
          </a:prstGeom>
        </p:spPr>
      </p:pic>
      <p:pic>
        <p:nvPicPr>
          <p:cNvPr id="15" name="Picture 14">
            <a:extLst>
              <a:ext uri="{FF2B5EF4-FFF2-40B4-BE49-F238E27FC236}">
                <a16:creationId xmlns:a16="http://schemas.microsoft.com/office/drawing/2014/main" id="{D32B50DC-2D04-486D-9FC1-D04A013E25A1}"/>
              </a:ext>
            </a:extLst>
          </p:cNvPr>
          <p:cNvPicPr>
            <a:picLocks noChangeAspect="1"/>
          </p:cNvPicPr>
          <p:nvPr/>
        </p:nvPicPr>
        <p:blipFill>
          <a:blip r:embed="rId5"/>
          <a:stretch>
            <a:fillRect/>
          </a:stretch>
        </p:blipFill>
        <p:spPr>
          <a:xfrm>
            <a:off x="5047988" y="3299927"/>
            <a:ext cx="491490" cy="546100"/>
          </a:xfrm>
          <a:prstGeom prst="rect">
            <a:avLst/>
          </a:prstGeom>
        </p:spPr>
      </p:pic>
      <p:pic>
        <p:nvPicPr>
          <p:cNvPr id="16" name="Picture 15">
            <a:extLst>
              <a:ext uri="{FF2B5EF4-FFF2-40B4-BE49-F238E27FC236}">
                <a16:creationId xmlns:a16="http://schemas.microsoft.com/office/drawing/2014/main" id="{A05D55AE-0C35-4A92-ACE3-6ABFDB55ABDE}"/>
              </a:ext>
            </a:extLst>
          </p:cNvPr>
          <p:cNvPicPr>
            <a:picLocks noChangeAspect="1"/>
          </p:cNvPicPr>
          <p:nvPr/>
        </p:nvPicPr>
        <p:blipFill>
          <a:blip r:embed="rId5"/>
          <a:stretch>
            <a:fillRect/>
          </a:stretch>
        </p:blipFill>
        <p:spPr>
          <a:xfrm>
            <a:off x="5480106" y="3299927"/>
            <a:ext cx="491490" cy="546100"/>
          </a:xfrm>
          <a:prstGeom prst="rect">
            <a:avLst/>
          </a:prstGeom>
        </p:spPr>
      </p:pic>
      <p:pic>
        <p:nvPicPr>
          <p:cNvPr id="17" name="Picture 16">
            <a:extLst>
              <a:ext uri="{FF2B5EF4-FFF2-40B4-BE49-F238E27FC236}">
                <a16:creationId xmlns:a16="http://schemas.microsoft.com/office/drawing/2014/main" id="{735E78CC-4576-49FA-B07E-9CA2A3E2E7BC}"/>
              </a:ext>
            </a:extLst>
          </p:cNvPr>
          <p:cNvPicPr>
            <a:picLocks noChangeAspect="1"/>
          </p:cNvPicPr>
          <p:nvPr/>
        </p:nvPicPr>
        <p:blipFill>
          <a:blip r:embed="rId5"/>
          <a:stretch>
            <a:fillRect/>
          </a:stretch>
        </p:blipFill>
        <p:spPr>
          <a:xfrm>
            <a:off x="5937624" y="3299927"/>
            <a:ext cx="491490" cy="546100"/>
          </a:xfrm>
          <a:prstGeom prst="rect">
            <a:avLst/>
          </a:prstGeom>
        </p:spPr>
      </p:pic>
      <p:pic>
        <p:nvPicPr>
          <p:cNvPr id="18" name="Picture 17">
            <a:extLst>
              <a:ext uri="{FF2B5EF4-FFF2-40B4-BE49-F238E27FC236}">
                <a16:creationId xmlns:a16="http://schemas.microsoft.com/office/drawing/2014/main" id="{FC3A49A5-2D25-48CC-9FAE-1492A9674A9E}"/>
              </a:ext>
            </a:extLst>
          </p:cNvPr>
          <p:cNvPicPr>
            <a:picLocks noChangeAspect="1"/>
          </p:cNvPicPr>
          <p:nvPr/>
        </p:nvPicPr>
        <p:blipFill>
          <a:blip r:embed="rId5"/>
          <a:stretch>
            <a:fillRect/>
          </a:stretch>
        </p:blipFill>
        <p:spPr>
          <a:xfrm>
            <a:off x="6369426" y="2931790"/>
            <a:ext cx="491490" cy="546100"/>
          </a:xfrm>
          <a:prstGeom prst="rect">
            <a:avLst/>
          </a:prstGeom>
        </p:spPr>
      </p:pic>
      <p:pic>
        <p:nvPicPr>
          <p:cNvPr id="19" name="Picture 18">
            <a:extLst>
              <a:ext uri="{FF2B5EF4-FFF2-40B4-BE49-F238E27FC236}">
                <a16:creationId xmlns:a16="http://schemas.microsoft.com/office/drawing/2014/main" id="{C115AE53-BEAB-4DCC-9335-CA7480A9D0EA}"/>
              </a:ext>
            </a:extLst>
          </p:cNvPr>
          <p:cNvPicPr>
            <a:picLocks noChangeAspect="1"/>
          </p:cNvPicPr>
          <p:nvPr/>
        </p:nvPicPr>
        <p:blipFill>
          <a:blip r:embed="rId5"/>
          <a:stretch>
            <a:fillRect/>
          </a:stretch>
        </p:blipFill>
        <p:spPr>
          <a:xfrm>
            <a:off x="6839010" y="3299927"/>
            <a:ext cx="491490" cy="546100"/>
          </a:xfrm>
          <a:prstGeom prst="rect">
            <a:avLst/>
          </a:prstGeom>
        </p:spPr>
      </p:pic>
      <p:pic>
        <p:nvPicPr>
          <p:cNvPr id="20" name="Picture 19">
            <a:extLst>
              <a:ext uri="{FF2B5EF4-FFF2-40B4-BE49-F238E27FC236}">
                <a16:creationId xmlns:a16="http://schemas.microsoft.com/office/drawing/2014/main" id="{CC8C6EEF-F001-49A1-97F7-DA30F25C0CFD}"/>
              </a:ext>
            </a:extLst>
          </p:cNvPr>
          <p:cNvPicPr>
            <a:picLocks noChangeAspect="1"/>
          </p:cNvPicPr>
          <p:nvPr/>
        </p:nvPicPr>
        <p:blipFill>
          <a:blip r:embed="rId5"/>
          <a:stretch>
            <a:fillRect/>
          </a:stretch>
        </p:blipFill>
        <p:spPr>
          <a:xfrm>
            <a:off x="7244137" y="3299927"/>
            <a:ext cx="491490" cy="546100"/>
          </a:xfrm>
          <a:prstGeom prst="rect">
            <a:avLst/>
          </a:prstGeom>
        </p:spPr>
      </p:pic>
      <p:pic>
        <p:nvPicPr>
          <p:cNvPr id="21" name="Picture 20">
            <a:extLst>
              <a:ext uri="{FF2B5EF4-FFF2-40B4-BE49-F238E27FC236}">
                <a16:creationId xmlns:a16="http://schemas.microsoft.com/office/drawing/2014/main" id="{A2E71F28-7014-47A4-A852-39B9098EFECB}"/>
              </a:ext>
            </a:extLst>
          </p:cNvPr>
          <p:cNvPicPr>
            <a:picLocks noChangeAspect="1"/>
          </p:cNvPicPr>
          <p:nvPr/>
        </p:nvPicPr>
        <p:blipFill>
          <a:blip r:embed="rId5"/>
          <a:stretch>
            <a:fillRect/>
          </a:stretch>
        </p:blipFill>
        <p:spPr>
          <a:xfrm>
            <a:off x="7676255" y="3299927"/>
            <a:ext cx="491490" cy="546100"/>
          </a:xfrm>
          <a:prstGeom prst="rect">
            <a:avLst/>
          </a:prstGeom>
        </p:spPr>
      </p:pic>
      <p:pic>
        <p:nvPicPr>
          <p:cNvPr id="22" name="Picture 21">
            <a:extLst>
              <a:ext uri="{FF2B5EF4-FFF2-40B4-BE49-F238E27FC236}">
                <a16:creationId xmlns:a16="http://schemas.microsoft.com/office/drawing/2014/main" id="{83430264-8663-496F-A5E7-0824B34E4694}"/>
              </a:ext>
            </a:extLst>
          </p:cNvPr>
          <p:cNvPicPr>
            <a:picLocks noChangeAspect="1"/>
          </p:cNvPicPr>
          <p:nvPr/>
        </p:nvPicPr>
        <p:blipFill>
          <a:blip r:embed="rId5"/>
          <a:stretch>
            <a:fillRect/>
          </a:stretch>
        </p:blipFill>
        <p:spPr>
          <a:xfrm>
            <a:off x="8133773" y="2943671"/>
            <a:ext cx="491490" cy="546100"/>
          </a:xfrm>
          <a:prstGeom prst="rect">
            <a:avLst/>
          </a:prstGeom>
        </p:spPr>
      </p:pic>
      <p:pic>
        <p:nvPicPr>
          <p:cNvPr id="31" name="Picture 30">
            <a:extLst>
              <a:ext uri="{FF2B5EF4-FFF2-40B4-BE49-F238E27FC236}">
                <a16:creationId xmlns:a16="http://schemas.microsoft.com/office/drawing/2014/main" id="{AF1A154A-46E4-46F3-B583-2D1A9407494B}"/>
              </a:ext>
            </a:extLst>
          </p:cNvPr>
          <p:cNvPicPr>
            <a:picLocks noChangeAspect="1"/>
          </p:cNvPicPr>
          <p:nvPr/>
        </p:nvPicPr>
        <p:blipFill>
          <a:blip r:embed="rId5">
            <a:duotone>
              <a:prstClr val="black"/>
              <a:schemeClr val="accent6">
                <a:tint val="45000"/>
                <a:satMod val="400000"/>
              </a:schemeClr>
            </a:duotone>
          </a:blip>
          <a:stretch>
            <a:fillRect/>
          </a:stretch>
        </p:blipFill>
        <p:spPr>
          <a:xfrm>
            <a:off x="5484674" y="3299000"/>
            <a:ext cx="491490" cy="546100"/>
          </a:xfrm>
          <a:prstGeom prst="rect">
            <a:avLst/>
          </a:prstGeom>
        </p:spPr>
      </p:pic>
      <p:pic>
        <p:nvPicPr>
          <p:cNvPr id="33" name="Picture 32">
            <a:extLst>
              <a:ext uri="{FF2B5EF4-FFF2-40B4-BE49-F238E27FC236}">
                <a16:creationId xmlns:a16="http://schemas.microsoft.com/office/drawing/2014/main" id="{C716506A-1E0E-4D03-B553-3CB334C72DC4}"/>
              </a:ext>
            </a:extLst>
          </p:cNvPr>
          <p:cNvPicPr>
            <a:picLocks noChangeAspect="1"/>
          </p:cNvPicPr>
          <p:nvPr/>
        </p:nvPicPr>
        <p:blipFill>
          <a:blip r:embed="rId5"/>
          <a:stretch>
            <a:fillRect/>
          </a:stretch>
        </p:blipFill>
        <p:spPr>
          <a:xfrm>
            <a:off x="5491590" y="3289990"/>
            <a:ext cx="491490" cy="546100"/>
          </a:xfrm>
          <a:prstGeom prst="rect">
            <a:avLst/>
          </a:prstGeom>
        </p:spPr>
      </p:pic>
      <p:sp>
        <p:nvSpPr>
          <p:cNvPr id="2" name="TextBox 1">
            <a:extLst>
              <a:ext uri="{FF2B5EF4-FFF2-40B4-BE49-F238E27FC236}">
                <a16:creationId xmlns:a16="http://schemas.microsoft.com/office/drawing/2014/main" id="{8A349EB5-8380-4BE1-8A23-98991EC009A7}"/>
              </a:ext>
            </a:extLst>
          </p:cNvPr>
          <p:cNvSpPr txBox="1"/>
          <p:nvPr/>
        </p:nvSpPr>
        <p:spPr>
          <a:xfrm>
            <a:off x="192604" y="1023257"/>
            <a:ext cx="4450257" cy="461665"/>
          </a:xfrm>
          <a:prstGeom prst="rect">
            <a:avLst/>
          </a:prstGeom>
          <a:noFill/>
        </p:spPr>
        <p:txBody>
          <a:bodyPr wrap="none" rtlCol="0">
            <a:spAutoFit/>
          </a:bodyPr>
          <a:lstStyle/>
          <a:p>
            <a:r>
              <a:rPr lang="en-US" sz="2400" dirty="0"/>
              <a:t>Push individual ions with lasers</a:t>
            </a:r>
          </a:p>
        </p:txBody>
      </p:sp>
      <p:sp>
        <p:nvSpPr>
          <p:cNvPr id="27" name="TextBox 26">
            <a:extLst>
              <a:ext uri="{FF2B5EF4-FFF2-40B4-BE49-F238E27FC236}">
                <a16:creationId xmlns:a16="http://schemas.microsoft.com/office/drawing/2014/main" id="{80C3F094-549D-488C-A886-E08BFA7C74B5}"/>
              </a:ext>
            </a:extLst>
          </p:cNvPr>
          <p:cNvSpPr txBox="1"/>
          <p:nvPr/>
        </p:nvSpPr>
        <p:spPr>
          <a:xfrm>
            <a:off x="6440598" y="3387265"/>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
        <p:nvSpPr>
          <p:cNvPr id="28" name="TextBox 27">
            <a:extLst>
              <a:ext uri="{FF2B5EF4-FFF2-40B4-BE49-F238E27FC236}">
                <a16:creationId xmlns:a16="http://schemas.microsoft.com/office/drawing/2014/main" id="{5C7744BA-E941-4DEC-9C32-B9D8B792128F}"/>
              </a:ext>
            </a:extLst>
          </p:cNvPr>
          <p:cNvSpPr txBox="1"/>
          <p:nvPr/>
        </p:nvSpPr>
        <p:spPr>
          <a:xfrm>
            <a:off x="8244774" y="3390886"/>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Tree>
    <p:extLst>
      <p:ext uri="{BB962C8B-B14F-4D97-AF65-F5344CB8AC3E}">
        <p14:creationId xmlns:p14="http://schemas.microsoft.com/office/powerpoint/2010/main" val="39851431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cec7c15857_0_3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5" name="Google Shape;245;gcec7c15857_0_3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you perform gates?</a:t>
            </a:r>
            <a:endParaRPr sz="1400" b="0" i="0" u="none" strike="noStrike" cap="none" dirty="0">
              <a:solidFill>
                <a:srgbClr val="000000"/>
              </a:solidFill>
              <a:latin typeface="Arial"/>
              <a:ea typeface="Arial"/>
              <a:cs typeface="Arial"/>
              <a:sym typeface="Arial"/>
            </a:endParaRPr>
          </a:p>
        </p:txBody>
      </p:sp>
      <p:sp>
        <p:nvSpPr>
          <p:cNvPr id="246" name="Google Shape;246;gcec7c15857_0_3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7" name="Google Shape;247;gcec7c15857_0_3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15</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48" name="Google Shape;248;gcec7c15857_0_3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49" name="Google Shape;249;gcec7c15857_0_3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50" name="Google Shape;250;gcec7c15857_0_3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1" name="Picture 10">
            <a:extLst>
              <a:ext uri="{FF2B5EF4-FFF2-40B4-BE49-F238E27FC236}">
                <a16:creationId xmlns:a16="http://schemas.microsoft.com/office/drawing/2014/main" id="{8B0536A6-E06A-4BBC-84A1-EFA2129A0BFE}"/>
              </a:ext>
            </a:extLst>
          </p:cNvPr>
          <p:cNvPicPr>
            <a:picLocks noChangeAspect="1"/>
          </p:cNvPicPr>
          <p:nvPr/>
        </p:nvPicPr>
        <p:blipFill>
          <a:blip r:embed="rId5"/>
          <a:stretch>
            <a:fillRect/>
          </a:stretch>
        </p:blipFill>
        <p:spPr>
          <a:xfrm>
            <a:off x="3321423" y="3299927"/>
            <a:ext cx="491490" cy="546100"/>
          </a:xfrm>
          <a:prstGeom prst="rect">
            <a:avLst/>
          </a:prstGeom>
        </p:spPr>
      </p:pic>
      <p:pic>
        <p:nvPicPr>
          <p:cNvPr id="12" name="Picture 11">
            <a:extLst>
              <a:ext uri="{FF2B5EF4-FFF2-40B4-BE49-F238E27FC236}">
                <a16:creationId xmlns:a16="http://schemas.microsoft.com/office/drawing/2014/main" id="{F1D37983-BC38-4557-AA6E-A0E2A241BCF2}"/>
              </a:ext>
            </a:extLst>
          </p:cNvPr>
          <p:cNvPicPr>
            <a:picLocks noChangeAspect="1"/>
          </p:cNvPicPr>
          <p:nvPr/>
        </p:nvPicPr>
        <p:blipFill>
          <a:blip r:embed="rId5"/>
          <a:stretch>
            <a:fillRect/>
          </a:stretch>
        </p:blipFill>
        <p:spPr>
          <a:xfrm>
            <a:off x="3753541" y="3299927"/>
            <a:ext cx="491490" cy="546100"/>
          </a:xfrm>
          <a:prstGeom prst="rect">
            <a:avLst/>
          </a:prstGeom>
        </p:spPr>
      </p:pic>
      <p:pic>
        <p:nvPicPr>
          <p:cNvPr id="13" name="Picture 12">
            <a:extLst>
              <a:ext uri="{FF2B5EF4-FFF2-40B4-BE49-F238E27FC236}">
                <a16:creationId xmlns:a16="http://schemas.microsoft.com/office/drawing/2014/main" id="{59C4897A-9BCD-4CB4-BDEF-4A808DC57F6A}"/>
              </a:ext>
            </a:extLst>
          </p:cNvPr>
          <p:cNvPicPr>
            <a:picLocks noChangeAspect="1"/>
          </p:cNvPicPr>
          <p:nvPr/>
        </p:nvPicPr>
        <p:blipFill>
          <a:blip r:embed="rId5"/>
          <a:stretch>
            <a:fillRect/>
          </a:stretch>
        </p:blipFill>
        <p:spPr>
          <a:xfrm>
            <a:off x="4211059" y="3299927"/>
            <a:ext cx="491490" cy="546100"/>
          </a:xfrm>
          <a:prstGeom prst="rect">
            <a:avLst/>
          </a:prstGeom>
        </p:spPr>
      </p:pic>
      <p:pic>
        <p:nvPicPr>
          <p:cNvPr id="14" name="Picture 13">
            <a:extLst>
              <a:ext uri="{FF2B5EF4-FFF2-40B4-BE49-F238E27FC236}">
                <a16:creationId xmlns:a16="http://schemas.microsoft.com/office/drawing/2014/main" id="{DD922261-CC96-45E7-AAE2-9950D0A23784}"/>
              </a:ext>
            </a:extLst>
          </p:cNvPr>
          <p:cNvPicPr>
            <a:picLocks noChangeAspect="1"/>
          </p:cNvPicPr>
          <p:nvPr/>
        </p:nvPicPr>
        <p:blipFill>
          <a:blip r:embed="rId5"/>
          <a:stretch>
            <a:fillRect/>
          </a:stretch>
        </p:blipFill>
        <p:spPr>
          <a:xfrm>
            <a:off x="4642861" y="3299927"/>
            <a:ext cx="491490" cy="546100"/>
          </a:xfrm>
          <a:prstGeom prst="rect">
            <a:avLst/>
          </a:prstGeom>
        </p:spPr>
      </p:pic>
      <p:pic>
        <p:nvPicPr>
          <p:cNvPr id="15" name="Picture 14">
            <a:extLst>
              <a:ext uri="{FF2B5EF4-FFF2-40B4-BE49-F238E27FC236}">
                <a16:creationId xmlns:a16="http://schemas.microsoft.com/office/drawing/2014/main" id="{D32B50DC-2D04-486D-9FC1-D04A013E25A1}"/>
              </a:ext>
            </a:extLst>
          </p:cNvPr>
          <p:cNvPicPr>
            <a:picLocks noChangeAspect="1"/>
          </p:cNvPicPr>
          <p:nvPr/>
        </p:nvPicPr>
        <p:blipFill>
          <a:blip r:embed="rId5"/>
          <a:stretch>
            <a:fillRect/>
          </a:stretch>
        </p:blipFill>
        <p:spPr>
          <a:xfrm>
            <a:off x="5047988" y="3299927"/>
            <a:ext cx="491490" cy="546100"/>
          </a:xfrm>
          <a:prstGeom prst="rect">
            <a:avLst/>
          </a:prstGeom>
        </p:spPr>
      </p:pic>
      <p:pic>
        <p:nvPicPr>
          <p:cNvPr id="16" name="Picture 15">
            <a:extLst>
              <a:ext uri="{FF2B5EF4-FFF2-40B4-BE49-F238E27FC236}">
                <a16:creationId xmlns:a16="http://schemas.microsoft.com/office/drawing/2014/main" id="{A05D55AE-0C35-4A92-ACE3-6ABFDB55ABDE}"/>
              </a:ext>
            </a:extLst>
          </p:cNvPr>
          <p:cNvPicPr>
            <a:picLocks noChangeAspect="1"/>
          </p:cNvPicPr>
          <p:nvPr/>
        </p:nvPicPr>
        <p:blipFill>
          <a:blip r:embed="rId5"/>
          <a:stretch>
            <a:fillRect/>
          </a:stretch>
        </p:blipFill>
        <p:spPr>
          <a:xfrm>
            <a:off x="5480106" y="3299927"/>
            <a:ext cx="491490" cy="546100"/>
          </a:xfrm>
          <a:prstGeom prst="rect">
            <a:avLst/>
          </a:prstGeom>
        </p:spPr>
      </p:pic>
      <p:pic>
        <p:nvPicPr>
          <p:cNvPr id="17" name="Picture 16">
            <a:extLst>
              <a:ext uri="{FF2B5EF4-FFF2-40B4-BE49-F238E27FC236}">
                <a16:creationId xmlns:a16="http://schemas.microsoft.com/office/drawing/2014/main" id="{735E78CC-4576-49FA-B07E-9CA2A3E2E7BC}"/>
              </a:ext>
            </a:extLst>
          </p:cNvPr>
          <p:cNvPicPr>
            <a:picLocks noChangeAspect="1"/>
          </p:cNvPicPr>
          <p:nvPr/>
        </p:nvPicPr>
        <p:blipFill>
          <a:blip r:embed="rId5"/>
          <a:stretch>
            <a:fillRect/>
          </a:stretch>
        </p:blipFill>
        <p:spPr>
          <a:xfrm>
            <a:off x="5937624" y="3299927"/>
            <a:ext cx="491490" cy="546100"/>
          </a:xfrm>
          <a:prstGeom prst="rect">
            <a:avLst/>
          </a:prstGeom>
        </p:spPr>
      </p:pic>
      <p:pic>
        <p:nvPicPr>
          <p:cNvPr id="18" name="Picture 17">
            <a:extLst>
              <a:ext uri="{FF2B5EF4-FFF2-40B4-BE49-F238E27FC236}">
                <a16:creationId xmlns:a16="http://schemas.microsoft.com/office/drawing/2014/main" id="{FC3A49A5-2D25-48CC-9FAE-1492A9674A9E}"/>
              </a:ext>
            </a:extLst>
          </p:cNvPr>
          <p:cNvPicPr>
            <a:picLocks noChangeAspect="1"/>
          </p:cNvPicPr>
          <p:nvPr/>
        </p:nvPicPr>
        <p:blipFill>
          <a:blip r:embed="rId5"/>
          <a:stretch>
            <a:fillRect/>
          </a:stretch>
        </p:blipFill>
        <p:spPr>
          <a:xfrm>
            <a:off x="6369426" y="3299927"/>
            <a:ext cx="491490" cy="546100"/>
          </a:xfrm>
          <a:prstGeom prst="rect">
            <a:avLst/>
          </a:prstGeom>
        </p:spPr>
      </p:pic>
      <p:pic>
        <p:nvPicPr>
          <p:cNvPr id="19" name="Picture 18">
            <a:extLst>
              <a:ext uri="{FF2B5EF4-FFF2-40B4-BE49-F238E27FC236}">
                <a16:creationId xmlns:a16="http://schemas.microsoft.com/office/drawing/2014/main" id="{C115AE53-BEAB-4DCC-9335-CA7480A9D0EA}"/>
              </a:ext>
            </a:extLst>
          </p:cNvPr>
          <p:cNvPicPr>
            <a:picLocks noChangeAspect="1"/>
          </p:cNvPicPr>
          <p:nvPr/>
        </p:nvPicPr>
        <p:blipFill>
          <a:blip r:embed="rId5"/>
          <a:stretch>
            <a:fillRect/>
          </a:stretch>
        </p:blipFill>
        <p:spPr>
          <a:xfrm>
            <a:off x="6839010" y="3299927"/>
            <a:ext cx="491490" cy="546100"/>
          </a:xfrm>
          <a:prstGeom prst="rect">
            <a:avLst/>
          </a:prstGeom>
        </p:spPr>
      </p:pic>
      <p:pic>
        <p:nvPicPr>
          <p:cNvPr id="20" name="Picture 19">
            <a:extLst>
              <a:ext uri="{FF2B5EF4-FFF2-40B4-BE49-F238E27FC236}">
                <a16:creationId xmlns:a16="http://schemas.microsoft.com/office/drawing/2014/main" id="{CC8C6EEF-F001-49A1-97F7-DA30F25C0CFD}"/>
              </a:ext>
            </a:extLst>
          </p:cNvPr>
          <p:cNvPicPr>
            <a:picLocks noChangeAspect="1"/>
          </p:cNvPicPr>
          <p:nvPr/>
        </p:nvPicPr>
        <p:blipFill>
          <a:blip r:embed="rId5"/>
          <a:stretch>
            <a:fillRect/>
          </a:stretch>
        </p:blipFill>
        <p:spPr>
          <a:xfrm>
            <a:off x="7244137" y="3299927"/>
            <a:ext cx="491490" cy="546100"/>
          </a:xfrm>
          <a:prstGeom prst="rect">
            <a:avLst/>
          </a:prstGeom>
        </p:spPr>
      </p:pic>
      <p:pic>
        <p:nvPicPr>
          <p:cNvPr id="21" name="Picture 20">
            <a:extLst>
              <a:ext uri="{FF2B5EF4-FFF2-40B4-BE49-F238E27FC236}">
                <a16:creationId xmlns:a16="http://schemas.microsoft.com/office/drawing/2014/main" id="{A2E71F28-7014-47A4-A852-39B9098EFECB}"/>
              </a:ext>
            </a:extLst>
          </p:cNvPr>
          <p:cNvPicPr>
            <a:picLocks noChangeAspect="1"/>
          </p:cNvPicPr>
          <p:nvPr/>
        </p:nvPicPr>
        <p:blipFill>
          <a:blip r:embed="rId5"/>
          <a:stretch>
            <a:fillRect/>
          </a:stretch>
        </p:blipFill>
        <p:spPr>
          <a:xfrm>
            <a:off x="7676255" y="3299927"/>
            <a:ext cx="491490" cy="546100"/>
          </a:xfrm>
          <a:prstGeom prst="rect">
            <a:avLst/>
          </a:prstGeom>
        </p:spPr>
      </p:pic>
      <p:pic>
        <p:nvPicPr>
          <p:cNvPr id="22" name="Picture 21">
            <a:extLst>
              <a:ext uri="{FF2B5EF4-FFF2-40B4-BE49-F238E27FC236}">
                <a16:creationId xmlns:a16="http://schemas.microsoft.com/office/drawing/2014/main" id="{83430264-8663-496F-A5E7-0824B34E4694}"/>
              </a:ext>
            </a:extLst>
          </p:cNvPr>
          <p:cNvPicPr>
            <a:picLocks noChangeAspect="1"/>
          </p:cNvPicPr>
          <p:nvPr/>
        </p:nvPicPr>
        <p:blipFill>
          <a:blip r:embed="rId5"/>
          <a:stretch>
            <a:fillRect/>
          </a:stretch>
        </p:blipFill>
        <p:spPr>
          <a:xfrm>
            <a:off x="8133773" y="3299927"/>
            <a:ext cx="491490" cy="546100"/>
          </a:xfrm>
          <a:prstGeom prst="rect">
            <a:avLst/>
          </a:prstGeom>
        </p:spPr>
      </p:pic>
      <p:pic>
        <p:nvPicPr>
          <p:cNvPr id="31" name="Picture 30">
            <a:extLst>
              <a:ext uri="{FF2B5EF4-FFF2-40B4-BE49-F238E27FC236}">
                <a16:creationId xmlns:a16="http://schemas.microsoft.com/office/drawing/2014/main" id="{AF1A154A-46E4-46F3-B583-2D1A9407494B}"/>
              </a:ext>
            </a:extLst>
          </p:cNvPr>
          <p:cNvPicPr>
            <a:picLocks noChangeAspect="1"/>
          </p:cNvPicPr>
          <p:nvPr/>
        </p:nvPicPr>
        <p:blipFill>
          <a:blip r:embed="rId5">
            <a:duotone>
              <a:prstClr val="black"/>
              <a:schemeClr val="accent6">
                <a:tint val="45000"/>
                <a:satMod val="400000"/>
              </a:schemeClr>
            </a:duotone>
          </a:blip>
          <a:stretch>
            <a:fillRect/>
          </a:stretch>
        </p:blipFill>
        <p:spPr>
          <a:xfrm>
            <a:off x="5484674" y="3299000"/>
            <a:ext cx="491490" cy="546100"/>
          </a:xfrm>
          <a:prstGeom prst="rect">
            <a:avLst/>
          </a:prstGeom>
        </p:spPr>
      </p:pic>
      <p:pic>
        <p:nvPicPr>
          <p:cNvPr id="33" name="Picture 32">
            <a:extLst>
              <a:ext uri="{FF2B5EF4-FFF2-40B4-BE49-F238E27FC236}">
                <a16:creationId xmlns:a16="http://schemas.microsoft.com/office/drawing/2014/main" id="{C716506A-1E0E-4D03-B553-3CB334C72DC4}"/>
              </a:ext>
            </a:extLst>
          </p:cNvPr>
          <p:cNvPicPr>
            <a:picLocks noChangeAspect="1"/>
          </p:cNvPicPr>
          <p:nvPr/>
        </p:nvPicPr>
        <p:blipFill>
          <a:blip r:embed="rId5"/>
          <a:stretch>
            <a:fillRect/>
          </a:stretch>
        </p:blipFill>
        <p:spPr>
          <a:xfrm>
            <a:off x="5491590" y="3289990"/>
            <a:ext cx="491490" cy="546100"/>
          </a:xfrm>
          <a:prstGeom prst="rect">
            <a:avLst/>
          </a:prstGeom>
        </p:spPr>
      </p:pic>
      <p:sp>
        <p:nvSpPr>
          <p:cNvPr id="2" name="TextBox 1">
            <a:extLst>
              <a:ext uri="{FF2B5EF4-FFF2-40B4-BE49-F238E27FC236}">
                <a16:creationId xmlns:a16="http://schemas.microsoft.com/office/drawing/2014/main" id="{8A349EB5-8380-4BE1-8A23-98991EC009A7}"/>
              </a:ext>
            </a:extLst>
          </p:cNvPr>
          <p:cNvSpPr txBox="1"/>
          <p:nvPr/>
        </p:nvSpPr>
        <p:spPr>
          <a:xfrm>
            <a:off x="192604" y="1023257"/>
            <a:ext cx="4450257" cy="461665"/>
          </a:xfrm>
          <a:prstGeom prst="rect">
            <a:avLst/>
          </a:prstGeom>
          <a:noFill/>
        </p:spPr>
        <p:txBody>
          <a:bodyPr wrap="none" rtlCol="0">
            <a:spAutoFit/>
          </a:bodyPr>
          <a:lstStyle/>
          <a:p>
            <a:r>
              <a:rPr lang="en-US" sz="2400" dirty="0"/>
              <a:t>Push individual ions with lasers</a:t>
            </a:r>
          </a:p>
        </p:txBody>
      </p:sp>
      <p:sp>
        <p:nvSpPr>
          <p:cNvPr id="30" name="TextBox 29">
            <a:extLst>
              <a:ext uri="{FF2B5EF4-FFF2-40B4-BE49-F238E27FC236}">
                <a16:creationId xmlns:a16="http://schemas.microsoft.com/office/drawing/2014/main" id="{25F9E944-6AB9-45FA-9E9B-A77DF0043291}"/>
              </a:ext>
            </a:extLst>
          </p:cNvPr>
          <p:cNvSpPr txBox="1"/>
          <p:nvPr/>
        </p:nvSpPr>
        <p:spPr>
          <a:xfrm>
            <a:off x="6435450" y="3704464"/>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
        <p:nvSpPr>
          <p:cNvPr id="32" name="TextBox 31">
            <a:extLst>
              <a:ext uri="{FF2B5EF4-FFF2-40B4-BE49-F238E27FC236}">
                <a16:creationId xmlns:a16="http://schemas.microsoft.com/office/drawing/2014/main" id="{C10A4D6B-CA68-409D-A18C-C31C53C0DA98}"/>
              </a:ext>
            </a:extLst>
          </p:cNvPr>
          <p:cNvSpPr txBox="1"/>
          <p:nvPr/>
        </p:nvSpPr>
        <p:spPr>
          <a:xfrm>
            <a:off x="8225339" y="3704463"/>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|1</a:t>
            </a:r>
            <a:endParaRPr lang="en-US" dirty="0"/>
          </a:p>
        </p:txBody>
      </p:sp>
      <p:grpSp>
        <p:nvGrpSpPr>
          <p:cNvPr id="40" name="Group 39">
            <a:extLst>
              <a:ext uri="{FF2B5EF4-FFF2-40B4-BE49-F238E27FC236}">
                <a16:creationId xmlns:a16="http://schemas.microsoft.com/office/drawing/2014/main" id="{BA2E2F59-30E0-4078-BEAD-482CE63AAC18}"/>
              </a:ext>
            </a:extLst>
          </p:cNvPr>
          <p:cNvGrpSpPr/>
          <p:nvPr/>
        </p:nvGrpSpPr>
        <p:grpSpPr>
          <a:xfrm>
            <a:off x="5899642" y="-1104354"/>
            <a:ext cx="1430221" cy="9564125"/>
            <a:chOff x="228520" y="-2520653"/>
            <a:chExt cx="1737814" cy="9817844"/>
          </a:xfrm>
        </p:grpSpPr>
        <p:sp>
          <p:nvSpPr>
            <p:cNvPr id="41" name="Trapezoid 40">
              <a:extLst>
                <a:ext uri="{FF2B5EF4-FFF2-40B4-BE49-F238E27FC236}">
                  <a16:creationId xmlns:a16="http://schemas.microsoft.com/office/drawing/2014/main" id="{78F2B079-2B24-4FD9-BD93-EDBAA9221F5E}"/>
                </a:ext>
              </a:extLst>
            </p:cNvPr>
            <p:cNvSpPr/>
            <p:nvPr/>
          </p:nvSpPr>
          <p:spPr bwMode="auto">
            <a:xfrm>
              <a:off x="228520" y="2388269"/>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48" name="Trapezoid 47">
              <a:extLst>
                <a:ext uri="{FF2B5EF4-FFF2-40B4-BE49-F238E27FC236}">
                  <a16:creationId xmlns:a16="http://schemas.microsoft.com/office/drawing/2014/main" id="{B457AE09-CF5E-4A02-AB4D-954B7B1BE189}"/>
                </a:ext>
              </a:extLst>
            </p:cNvPr>
            <p:cNvSpPr/>
            <p:nvPr/>
          </p:nvSpPr>
          <p:spPr bwMode="auto">
            <a:xfrm rot="10800000">
              <a:off x="228520" y="-2520653"/>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grpSp>
      <p:grpSp>
        <p:nvGrpSpPr>
          <p:cNvPr id="49" name="Group 48">
            <a:extLst>
              <a:ext uri="{FF2B5EF4-FFF2-40B4-BE49-F238E27FC236}">
                <a16:creationId xmlns:a16="http://schemas.microsoft.com/office/drawing/2014/main" id="{594ED904-CE41-4281-B559-F407164DEBA7}"/>
              </a:ext>
            </a:extLst>
          </p:cNvPr>
          <p:cNvGrpSpPr/>
          <p:nvPr/>
        </p:nvGrpSpPr>
        <p:grpSpPr>
          <a:xfrm>
            <a:off x="7656169" y="-1160427"/>
            <a:ext cx="1430221" cy="9564125"/>
            <a:chOff x="228520" y="-2520653"/>
            <a:chExt cx="1737814" cy="9817844"/>
          </a:xfrm>
        </p:grpSpPr>
        <p:sp>
          <p:nvSpPr>
            <p:cNvPr id="50" name="Trapezoid 49">
              <a:extLst>
                <a:ext uri="{FF2B5EF4-FFF2-40B4-BE49-F238E27FC236}">
                  <a16:creationId xmlns:a16="http://schemas.microsoft.com/office/drawing/2014/main" id="{6FC4A091-3417-40A8-8069-8772689D34AE}"/>
                </a:ext>
              </a:extLst>
            </p:cNvPr>
            <p:cNvSpPr/>
            <p:nvPr/>
          </p:nvSpPr>
          <p:spPr bwMode="auto">
            <a:xfrm>
              <a:off x="228520" y="2388269"/>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solidFill>
                  <a:srgbClr val="000000"/>
                </a:solidFill>
              </a:endParaRPr>
            </a:p>
          </p:txBody>
        </p:sp>
        <p:sp>
          <p:nvSpPr>
            <p:cNvPr id="51" name="Trapezoid 50">
              <a:extLst>
                <a:ext uri="{FF2B5EF4-FFF2-40B4-BE49-F238E27FC236}">
                  <a16:creationId xmlns:a16="http://schemas.microsoft.com/office/drawing/2014/main" id="{8A6525F0-D383-4EF1-9643-AA04CC5A3184}"/>
                </a:ext>
              </a:extLst>
            </p:cNvPr>
            <p:cNvSpPr/>
            <p:nvPr/>
          </p:nvSpPr>
          <p:spPr bwMode="auto">
            <a:xfrm rot="10800000">
              <a:off x="228520" y="-2520653"/>
              <a:ext cx="1737814" cy="4908922"/>
            </a:xfrm>
            <a:prstGeom prst="trapezoid">
              <a:avLst>
                <a:gd name="adj" fmla="val 40476"/>
              </a:avLst>
            </a:prstGeom>
            <a:gradFill>
              <a:gsLst>
                <a:gs pos="0">
                  <a:srgbClr val="FFFFFF"/>
                </a:gs>
                <a:gs pos="0">
                  <a:srgbClr val="FFFFFF"/>
                </a:gs>
                <a:gs pos="50000">
                  <a:srgbClr val="FF0000">
                    <a:alpha val="50000"/>
                  </a:srgbClr>
                </a:gs>
                <a:gs pos="100000">
                  <a:srgbClr val="FFFFFF"/>
                </a:gs>
              </a:gsLst>
              <a:lin ang="0" scaled="1"/>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261854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down)">
                                      <p:cBhvr>
                                        <p:cTn id="7" dur="500"/>
                                        <p:tgtEl>
                                          <p:spTgt spid="40"/>
                                        </p:tgtEl>
                                      </p:cBhvr>
                                    </p:animEffect>
                                  </p:childTnLst>
                                </p:cTn>
                              </p:par>
                              <p:par>
                                <p:cTn id="8" presetID="22" presetClass="entr" presetSubtype="4" fill="hold"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par>
                                <p:cTn id="11" presetID="22" presetClass="exit" presetSubtype="4" fill="hold" nodeType="withEffect">
                                  <p:stCondLst>
                                    <p:cond delay="900"/>
                                  </p:stCondLst>
                                  <p:childTnLst>
                                    <p:animEffect transition="out" filter="wipe(down)">
                                      <p:cBhvr>
                                        <p:cTn id="12" dur="500"/>
                                        <p:tgtEl>
                                          <p:spTgt spid="40"/>
                                        </p:tgtEl>
                                      </p:cBhvr>
                                    </p:animEffect>
                                    <p:set>
                                      <p:cBhvr>
                                        <p:cTn id="13" dur="1" fill="hold">
                                          <p:stCondLst>
                                            <p:cond delay="499"/>
                                          </p:stCondLst>
                                        </p:cTn>
                                        <p:tgtEl>
                                          <p:spTgt spid="40"/>
                                        </p:tgtEl>
                                        <p:attrNameLst>
                                          <p:attrName>style.visibility</p:attrName>
                                        </p:attrNameLst>
                                      </p:cBhvr>
                                      <p:to>
                                        <p:strVal val="hidden"/>
                                      </p:to>
                                    </p:set>
                                  </p:childTnLst>
                                </p:cTn>
                              </p:par>
                              <p:par>
                                <p:cTn id="14" presetID="22" presetClass="exit" presetSubtype="4" fill="hold" nodeType="withEffect">
                                  <p:stCondLst>
                                    <p:cond delay="900"/>
                                  </p:stCondLst>
                                  <p:childTnLst>
                                    <p:animEffect transition="out" filter="wipe(down)">
                                      <p:cBhvr>
                                        <p:cTn id="15" dur="500"/>
                                        <p:tgtEl>
                                          <p:spTgt spid="49"/>
                                        </p:tgtEl>
                                      </p:cBhvr>
                                    </p:animEffect>
                                    <p:set>
                                      <p:cBhvr>
                                        <p:cTn id="16" dur="1" fill="hold">
                                          <p:stCondLst>
                                            <p:cond delay="499"/>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gcec7c15857_0_3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5" name="Google Shape;245;gcec7c15857_0_3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you perform gates?</a:t>
            </a:r>
            <a:endParaRPr sz="1400" b="0" i="0" u="none" strike="noStrike" cap="none" dirty="0">
              <a:solidFill>
                <a:srgbClr val="000000"/>
              </a:solidFill>
              <a:latin typeface="Arial"/>
              <a:ea typeface="Arial"/>
              <a:cs typeface="Arial"/>
              <a:sym typeface="Arial"/>
            </a:endParaRPr>
          </a:p>
        </p:txBody>
      </p:sp>
      <p:sp>
        <p:nvSpPr>
          <p:cNvPr id="246" name="Google Shape;246;gcec7c15857_0_3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7" name="Google Shape;247;gcec7c15857_0_3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16</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48" name="Google Shape;248;gcec7c15857_0_3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49" name="Google Shape;249;gcec7c15857_0_3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50" name="Google Shape;250;gcec7c15857_0_3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1" name="Picture 10">
            <a:extLst>
              <a:ext uri="{FF2B5EF4-FFF2-40B4-BE49-F238E27FC236}">
                <a16:creationId xmlns:a16="http://schemas.microsoft.com/office/drawing/2014/main" id="{8B0536A6-E06A-4BBC-84A1-EFA2129A0BFE}"/>
              </a:ext>
            </a:extLst>
          </p:cNvPr>
          <p:cNvPicPr>
            <a:picLocks noChangeAspect="1"/>
          </p:cNvPicPr>
          <p:nvPr/>
        </p:nvPicPr>
        <p:blipFill>
          <a:blip r:embed="rId5"/>
          <a:stretch>
            <a:fillRect/>
          </a:stretch>
        </p:blipFill>
        <p:spPr>
          <a:xfrm>
            <a:off x="3321423" y="3299927"/>
            <a:ext cx="491490" cy="546100"/>
          </a:xfrm>
          <a:prstGeom prst="rect">
            <a:avLst/>
          </a:prstGeom>
        </p:spPr>
      </p:pic>
      <p:pic>
        <p:nvPicPr>
          <p:cNvPr id="12" name="Picture 11">
            <a:extLst>
              <a:ext uri="{FF2B5EF4-FFF2-40B4-BE49-F238E27FC236}">
                <a16:creationId xmlns:a16="http://schemas.microsoft.com/office/drawing/2014/main" id="{F1D37983-BC38-4557-AA6E-A0E2A241BCF2}"/>
              </a:ext>
            </a:extLst>
          </p:cNvPr>
          <p:cNvPicPr>
            <a:picLocks noChangeAspect="1"/>
          </p:cNvPicPr>
          <p:nvPr/>
        </p:nvPicPr>
        <p:blipFill>
          <a:blip r:embed="rId5"/>
          <a:stretch>
            <a:fillRect/>
          </a:stretch>
        </p:blipFill>
        <p:spPr>
          <a:xfrm>
            <a:off x="3753541" y="3299927"/>
            <a:ext cx="491490" cy="546100"/>
          </a:xfrm>
          <a:prstGeom prst="rect">
            <a:avLst/>
          </a:prstGeom>
        </p:spPr>
      </p:pic>
      <p:pic>
        <p:nvPicPr>
          <p:cNvPr id="13" name="Picture 12">
            <a:extLst>
              <a:ext uri="{FF2B5EF4-FFF2-40B4-BE49-F238E27FC236}">
                <a16:creationId xmlns:a16="http://schemas.microsoft.com/office/drawing/2014/main" id="{59C4897A-9BCD-4CB4-BDEF-4A808DC57F6A}"/>
              </a:ext>
            </a:extLst>
          </p:cNvPr>
          <p:cNvPicPr>
            <a:picLocks noChangeAspect="1"/>
          </p:cNvPicPr>
          <p:nvPr/>
        </p:nvPicPr>
        <p:blipFill>
          <a:blip r:embed="rId5"/>
          <a:stretch>
            <a:fillRect/>
          </a:stretch>
        </p:blipFill>
        <p:spPr>
          <a:xfrm>
            <a:off x="4211059" y="3299927"/>
            <a:ext cx="491490" cy="546100"/>
          </a:xfrm>
          <a:prstGeom prst="rect">
            <a:avLst/>
          </a:prstGeom>
        </p:spPr>
      </p:pic>
      <p:pic>
        <p:nvPicPr>
          <p:cNvPr id="14" name="Picture 13">
            <a:extLst>
              <a:ext uri="{FF2B5EF4-FFF2-40B4-BE49-F238E27FC236}">
                <a16:creationId xmlns:a16="http://schemas.microsoft.com/office/drawing/2014/main" id="{DD922261-CC96-45E7-AAE2-9950D0A23784}"/>
              </a:ext>
            </a:extLst>
          </p:cNvPr>
          <p:cNvPicPr>
            <a:picLocks noChangeAspect="1"/>
          </p:cNvPicPr>
          <p:nvPr/>
        </p:nvPicPr>
        <p:blipFill>
          <a:blip r:embed="rId5"/>
          <a:stretch>
            <a:fillRect/>
          </a:stretch>
        </p:blipFill>
        <p:spPr>
          <a:xfrm>
            <a:off x="4642861" y="3299927"/>
            <a:ext cx="491490" cy="546100"/>
          </a:xfrm>
          <a:prstGeom prst="rect">
            <a:avLst/>
          </a:prstGeom>
        </p:spPr>
      </p:pic>
      <p:pic>
        <p:nvPicPr>
          <p:cNvPr id="15" name="Picture 14">
            <a:extLst>
              <a:ext uri="{FF2B5EF4-FFF2-40B4-BE49-F238E27FC236}">
                <a16:creationId xmlns:a16="http://schemas.microsoft.com/office/drawing/2014/main" id="{D32B50DC-2D04-486D-9FC1-D04A013E25A1}"/>
              </a:ext>
            </a:extLst>
          </p:cNvPr>
          <p:cNvPicPr>
            <a:picLocks noChangeAspect="1"/>
          </p:cNvPicPr>
          <p:nvPr/>
        </p:nvPicPr>
        <p:blipFill>
          <a:blip r:embed="rId5"/>
          <a:stretch>
            <a:fillRect/>
          </a:stretch>
        </p:blipFill>
        <p:spPr>
          <a:xfrm>
            <a:off x="5047988" y="3299927"/>
            <a:ext cx="491490" cy="546100"/>
          </a:xfrm>
          <a:prstGeom prst="rect">
            <a:avLst/>
          </a:prstGeom>
        </p:spPr>
      </p:pic>
      <p:pic>
        <p:nvPicPr>
          <p:cNvPr id="16" name="Picture 15">
            <a:extLst>
              <a:ext uri="{FF2B5EF4-FFF2-40B4-BE49-F238E27FC236}">
                <a16:creationId xmlns:a16="http://schemas.microsoft.com/office/drawing/2014/main" id="{A05D55AE-0C35-4A92-ACE3-6ABFDB55ABDE}"/>
              </a:ext>
            </a:extLst>
          </p:cNvPr>
          <p:cNvPicPr>
            <a:picLocks noChangeAspect="1"/>
          </p:cNvPicPr>
          <p:nvPr/>
        </p:nvPicPr>
        <p:blipFill>
          <a:blip r:embed="rId5"/>
          <a:stretch>
            <a:fillRect/>
          </a:stretch>
        </p:blipFill>
        <p:spPr>
          <a:xfrm>
            <a:off x="5480106" y="3299927"/>
            <a:ext cx="491490" cy="546100"/>
          </a:xfrm>
          <a:prstGeom prst="rect">
            <a:avLst/>
          </a:prstGeom>
        </p:spPr>
      </p:pic>
      <p:pic>
        <p:nvPicPr>
          <p:cNvPr id="17" name="Picture 16">
            <a:extLst>
              <a:ext uri="{FF2B5EF4-FFF2-40B4-BE49-F238E27FC236}">
                <a16:creationId xmlns:a16="http://schemas.microsoft.com/office/drawing/2014/main" id="{735E78CC-4576-49FA-B07E-9CA2A3E2E7BC}"/>
              </a:ext>
            </a:extLst>
          </p:cNvPr>
          <p:cNvPicPr>
            <a:picLocks noChangeAspect="1"/>
          </p:cNvPicPr>
          <p:nvPr/>
        </p:nvPicPr>
        <p:blipFill>
          <a:blip r:embed="rId5"/>
          <a:stretch>
            <a:fillRect/>
          </a:stretch>
        </p:blipFill>
        <p:spPr>
          <a:xfrm>
            <a:off x="5937624" y="3299927"/>
            <a:ext cx="491490" cy="546100"/>
          </a:xfrm>
          <a:prstGeom prst="rect">
            <a:avLst/>
          </a:prstGeom>
        </p:spPr>
      </p:pic>
      <p:pic>
        <p:nvPicPr>
          <p:cNvPr id="18" name="Picture 17">
            <a:extLst>
              <a:ext uri="{FF2B5EF4-FFF2-40B4-BE49-F238E27FC236}">
                <a16:creationId xmlns:a16="http://schemas.microsoft.com/office/drawing/2014/main" id="{FC3A49A5-2D25-48CC-9FAE-1492A9674A9E}"/>
              </a:ext>
            </a:extLst>
          </p:cNvPr>
          <p:cNvPicPr>
            <a:picLocks noChangeAspect="1"/>
          </p:cNvPicPr>
          <p:nvPr/>
        </p:nvPicPr>
        <p:blipFill>
          <a:blip r:embed="rId5"/>
          <a:stretch>
            <a:fillRect/>
          </a:stretch>
        </p:blipFill>
        <p:spPr>
          <a:xfrm>
            <a:off x="6369426" y="2931790"/>
            <a:ext cx="491490" cy="546100"/>
          </a:xfrm>
          <a:prstGeom prst="rect">
            <a:avLst/>
          </a:prstGeom>
        </p:spPr>
      </p:pic>
      <p:pic>
        <p:nvPicPr>
          <p:cNvPr id="19" name="Picture 18">
            <a:extLst>
              <a:ext uri="{FF2B5EF4-FFF2-40B4-BE49-F238E27FC236}">
                <a16:creationId xmlns:a16="http://schemas.microsoft.com/office/drawing/2014/main" id="{C115AE53-BEAB-4DCC-9335-CA7480A9D0EA}"/>
              </a:ext>
            </a:extLst>
          </p:cNvPr>
          <p:cNvPicPr>
            <a:picLocks noChangeAspect="1"/>
          </p:cNvPicPr>
          <p:nvPr/>
        </p:nvPicPr>
        <p:blipFill>
          <a:blip r:embed="rId5"/>
          <a:stretch>
            <a:fillRect/>
          </a:stretch>
        </p:blipFill>
        <p:spPr>
          <a:xfrm>
            <a:off x="6839010" y="3299927"/>
            <a:ext cx="491490" cy="546100"/>
          </a:xfrm>
          <a:prstGeom prst="rect">
            <a:avLst/>
          </a:prstGeom>
        </p:spPr>
      </p:pic>
      <p:pic>
        <p:nvPicPr>
          <p:cNvPr id="20" name="Picture 19">
            <a:extLst>
              <a:ext uri="{FF2B5EF4-FFF2-40B4-BE49-F238E27FC236}">
                <a16:creationId xmlns:a16="http://schemas.microsoft.com/office/drawing/2014/main" id="{CC8C6EEF-F001-49A1-97F7-DA30F25C0CFD}"/>
              </a:ext>
            </a:extLst>
          </p:cNvPr>
          <p:cNvPicPr>
            <a:picLocks noChangeAspect="1"/>
          </p:cNvPicPr>
          <p:nvPr/>
        </p:nvPicPr>
        <p:blipFill>
          <a:blip r:embed="rId5"/>
          <a:stretch>
            <a:fillRect/>
          </a:stretch>
        </p:blipFill>
        <p:spPr>
          <a:xfrm>
            <a:off x="7244137" y="3299927"/>
            <a:ext cx="491490" cy="546100"/>
          </a:xfrm>
          <a:prstGeom prst="rect">
            <a:avLst/>
          </a:prstGeom>
        </p:spPr>
      </p:pic>
      <p:pic>
        <p:nvPicPr>
          <p:cNvPr id="21" name="Picture 20">
            <a:extLst>
              <a:ext uri="{FF2B5EF4-FFF2-40B4-BE49-F238E27FC236}">
                <a16:creationId xmlns:a16="http://schemas.microsoft.com/office/drawing/2014/main" id="{A2E71F28-7014-47A4-A852-39B9098EFECB}"/>
              </a:ext>
            </a:extLst>
          </p:cNvPr>
          <p:cNvPicPr>
            <a:picLocks noChangeAspect="1"/>
          </p:cNvPicPr>
          <p:nvPr/>
        </p:nvPicPr>
        <p:blipFill>
          <a:blip r:embed="rId5"/>
          <a:stretch>
            <a:fillRect/>
          </a:stretch>
        </p:blipFill>
        <p:spPr>
          <a:xfrm>
            <a:off x="7676255" y="3299927"/>
            <a:ext cx="491490" cy="546100"/>
          </a:xfrm>
          <a:prstGeom prst="rect">
            <a:avLst/>
          </a:prstGeom>
        </p:spPr>
      </p:pic>
      <p:pic>
        <p:nvPicPr>
          <p:cNvPr id="22" name="Picture 21">
            <a:extLst>
              <a:ext uri="{FF2B5EF4-FFF2-40B4-BE49-F238E27FC236}">
                <a16:creationId xmlns:a16="http://schemas.microsoft.com/office/drawing/2014/main" id="{83430264-8663-496F-A5E7-0824B34E4694}"/>
              </a:ext>
            </a:extLst>
          </p:cNvPr>
          <p:cNvPicPr>
            <a:picLocks noChangeAspect="1"/>
          </p:cNvPicPr>
          <p:nvPr/>
        </p:nvPicPr>
        <p:blipFill>
          <a:blip r:embed="rId5"/>
          <a:stretch>
            <a:fillRect/>
          </a:stretch>
        </p:blipFill>
        <p:spPr>
          <a:xfrm>
            <a:off x="8133773" y="3812351"/>
            <a:ext cx="491490" cy="546100"/>
          </a:xfrm>
          <a:prstGeom prst="rect">
            <a:avLst/>
          </a:prstGeom>
        </p:spPr>
      </p:pic>
      <p:pic>
        <p:nvPicPr>
          <p:cNvPr id="31" name="Picture 30">
            <a:extLst>
              <a:ext uri="{FF2B5EF4-FFF2-40B4-BE49-F238E27FC236}">
                <a16:creationId xmlns:a16="http://schemas.microsoft.com/office/drawing/2014/main" id="{AF1A154A-46E4-46F3-B583-2D1A9407494B}"/>
              </a:ext>
            </a:extLst>
          </p:cNvPr>
          <p:cNvPicPr>
            <a:picLocks noChangeAspect="1"/>
          </p:cNvPicPr>
          <p:nvPr/>
        </p:nvPicPr>
        <p:blipFill>
          <a:blip r:embed="rId5">
            <a:duotone>
              <a:prstClr val="black"/>
              <a:schemeClr val="accent6">
                <a:tint val="45000"/>
                <a:satMod val="400000"/>
              </a:schemeClr>
            </a:duotone>
          </a:blip>
          <a:stretch>
            <a:fillRect/>
          </a:stretch>
        </p:blipFill>
        <p:spPr>
          <a:xfrm>
            <a:off x="5484674" y="3299000"/>
            <a:ext cx="491490" cy="546100"/>
          </a:xfrm>
          <a:prstGeom prst="rect">
            <a:avLst/>
          </a:prstGeom>
        </p:spPr>
      </p:pic>
      <p:pic>
        <p:nvPicPr>
          <p:cNvPr id="33" name="Picture 32">
            <a:extLst>
              <a:ext uri="{FF2B5EF4-FFF2-40B4-BE49-F238E27FC236}">
                <a16:creationId xmlns:a16="http://schemas.microsoft.com/office/drawing/2014/main" id="{C716506A-1E0E-4D03-B553-3CB334C72DC4}"/>
              </a:ext>
            </a:extLst>
          </p:cNvPr>
          <p:cNvPicPr>
            <a:picLocks noChangeAspect="1"/>
          </p:cNvPicPr>
          <p:nvPr/>
        </p:nvPicPr>
        <p:blipFill>
          <a:blip r:embed="rId5"/>
          <a:stretch>
            <a:fillRect/>
          </a:stretch>
        </p:blipFill>
        <p:spPr>
          <a:xfrm>
            <a:off x="5491590" y="3289990"/>
            <a:ext cx="491490" cy="546100"/>
          </a:xfrm>
          <a:prstGeom prst="rect">
            <a:avLst/>
          </a:prstGeom>
        </p:spPr>
      </p:pic>
      <p:sp>
        <p:nvSpPr>
          <p:cNvPr id="2" name="TextBox 1">
            <a:extLst>
              <a:ext uri="{FF2B5EF4-FFF2-40B4-BE49-F238E27FC236}">
                <a16:creationId xmlns:a16="http://schemas.microsoft.com/office/drawing/2014/main" id="{8A349EB5-8380-4BE1-8A23-98991EC009A7}"/>
              </a:ext>
            </a:extLst>
          </p:cNvPr>
          <p:cNvSpPr txBox="1"/>
          <p:nvPr/>
        </p:nvSpPr>
        <p:spPr>
          <a:xfrm>
            <a:off x="192604" y="1023257"/>
            <a:ext cx="4450257" cy="461665"/>
          </a:xfrm>
          <a:prstGeom prst="rect">
            <a:avLst/>
          </a:prstGeom>
          <a:noFill/>
        </p:spPr>
        <p:txBody>
          <a:bodyPr wrap="none" rtlCol="0">
            <a:spAutoFit/>
          </a:bodyPr>
          <a:lstStyle/>
          <a:p>
            <a:r>
              <a:rPr lang="en-US" sz="2400" dirty="0"/>
              <a:t>Push individual ions with lasers</a:t>
            </a:r>
          </a:p>
        </p:txBody>
      </p:sp>
      <p:sp>
        <p:nvSpPr>
          <p:cNvPr id="3" name="TextBox 2">
            <a:extLst>
              <a:ext uri="{FF2B5EF4-FFF2-40B4-BE49-F238E27FC236}">
                <a16:creationId xmlns:a16="http://schemas.microsoft.com/office/drawing/2014/main" id="{C07055D0-9C0E-40EC-904A-6735256DD889}"/>
              </a:ext>
            </a:extLst>
          </p:cNvPr>
          <p:cNvSpPr txBox="1"/>
          <p:nvPr/>
        </p:nvSpPr>
        <p:spPr>
          <a:xfrm>
            <a:off x="37384" y="5297087"/>
            <a:ext cx="9876422" cy="400110"/>
          </a:xfrm>
          <a:prstGeom prst="rect">
            <a:avLst/>
          </a:prstGeom>
          <a:noFill/>
        </p:spPr>
        <p:txBody>
          <a:bodyPr wrap="none" rtlCol="0">
            <a:spAutoFit/>
          </a:bodyPr>
          <a:lstStyle/>
          <a:p>
            <a:r>
              <a:rPr lang="en-US" sz="2000" dirty="0"/>
              <a:t>If that push depends on whether the ion is in the 0 or 1 state, it allows quantum gates!</a:t>
            </a:r>
          </a:p>
        </p:txBody>
      </p:sp>
      <p:sp>
        <p:nvSpPr>
          <p:cNvPr id="32" name="Google Shape;232;gcec7c15857_0_24">
            <a:extLst>
              <a:ext uri="{FF2B5EF4-FFF2-40B4-BE49-F238E27FC236}">
                <a16:creationId xmlns:a16="http://schemas.microsoft.com/office/drawing/2014/main" id="{5DBDE7A5-C281-433E-A57C-093395F1FC65}"/>
              </a:ext>
            </a:extLst>
          </p:cNvPr>
          <p:cNvSpPr txBox="1"/>
          <p:nvPr/>
        </p:nvSpPr>
        <p:spPr>
          <a:xfrm>
            <a:off x="37384" y="4668555"/>
            <a:ext cx="5300684" cy="75402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1800"/>
              </a:spcAft>
              <a:buNone/>
            </a:pPr>
            <a:r>
              <a:rPr lang="en-US" sz="2200" dirty="0">
                <a:latin typeface="Calibri"/>
                <a:ea typeface="Calibri"/>
                <a:cs typeface="Calibri"/>
                <a:sym typeface="Calibri"/>
              </a:rPr>
              <a:t>Average gate time: 5-25 microseconds</a:t>
            </a:r>
            <a:endParaRPr sz="2200" dirty="0">
              <a:latin typeface="Calibri"/>
              <a:ea typeface="Calibri"/>
              <a:cs typeface="Calibri"/>
              <a:sym typeface="Calibri"/>
            </a:endParaRPr>
          </a:p>
        </p:txBody>
      </p:sp>
      <p:sp>
        <p:nvSpPr>
          <p:cNvPr id="27" name="TextBox 26">
            <a:extLst>
              <a:ext uri="{FF2B5EF4-FFF2-40B4-BE49-F238E27FC236}">
                <a16:creationId xmlns:a16="http://schemas.microsoft.com/office/drawing/2014/main" id="{80C3F094-549D-488C-A886-E08BFA7C74B5}"/>
              </a:ext>
            </a:extLst>
          </p:cNvPr>
          <p:cNvSpPr txBox="1"/>
          <p:nvPr/>
        </p:nvSpPr>
        <p:spPr>
          <a:xfrm>
            <a:off x="6447073" y="3413897"/>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|0</a:t>
            </a:r>
            <a:endParaRPr lang="en-US" dirty="0"/>
          </a:p>
        </p:txBody>
      </p:sp>
      <p:sp>
        <p:nvSpPr>
          <p:cNvPr id="28" name="TextBox 27">
            <a:extLst>
              <a:ext uri="{FF2B5EF4-FFF2-40B4-BE49-F238E27FC236}">
                <a16:creationId xmlns:a16="http://schemas.microsoft.com/office/drawing/2014/main" id="{16B09EEC-1387-4996-B52C-5FCC5486411C}"/>
              </a:ext>
            </a:extLst>
          </p:cNvPr>
          <p:cNvSpPr txBox="1"/>
          <p:nvPr/>
        </p:nvSpPr>
        <p:spPr>
          <a:xfrm>
            <a:off x="8230695" y="3409151"/>
            <a:ext cx="474169" cy="307777"/>
          </a:xfrm>
          <a:prstGeom prst="rect">
            <a:avLst/>
          </a:prstGeom>
          <a:noFill/>
        </p:spPr>
        <p:txBody>
          <a:bodyPr wrap="square">
            <a:spAutoFit/>
          </a:bodyPr>
          <a:lstStyle/>
          <a:p>
            <a:r>
              <a:rPr lang="en-US" sz="1400" dirty="0">
                <a:solidFill>
                  <a:srgbClr val="000000"/>
                </a:solidFill>
                <a:latin typeface="Times New Roman" pitchFamily="18" charset="0"/>
                <a:sym typeface="Symbol" pitchFamily="18" charset="2"/>
              </a:rPr>
              <a:t>|1</a:t>
            </a:r>
            <a:endParaRPr lang="en-US" dirty="0"/>
          </a:p>
        </p:txBody>
      </p:sp>
      <p:sp>
        <p:nvSpPr>
          <p:cNvPr id="4" name="TextBox 3">
            <a:extLst>
              <a:ext uri="{FF2B5EF4-FFF2-40B4-BE49-F238E27FC236}">
                <a16:creationId xmlns:a16="http://schemas.microsoft.com/office/drawing/2014/main" id="{C049165F-1A2E-405F-A527-89901112E2C5}"/>
              </a:ext>
            </a:extLst>
          </p:cNvPr>
          <p:cNvSpPr txBox="1"/>
          <p:nvPr/>
        </p:nvSpPr>
        <p:spPr>
          <a:xfrm>
            <a:off x="248026" y="5855457"/>
            <a:ext cx="9772650" cy="553998"/>
          </a:xfrm>
          <a:prstGeom prst="rect">
            <a:avLst/>
          </a:prstGeom>
          <a:noFill/>
        </p:spPr>
        <p:txBody>
          <a:bodyPr wrap="square" rtlCol="0">
            <a:spAutoFit/>
          </a:bodyPr>
          <a:lstStyle/>
          <a:p>
            <a:r>
              <a:rPr lang="en-US" sz="1600" b="1" dirty="0">
                <a:solidFill>
                  <a:srgbClr val="FF0000"/>
                </a:solidFill>
                <a:latin typeface="+mj-lt"/>
              </a:rPr>
              <a:t>EXTRA CREDIT: WHAT HAPPENS IF THE ATOMS ARE IN A SUPERPOSITION OF </a:t>
            </a:r>
            <a:r>
              <a:rPr lang="en-US" sz="1600" b="1" dirty="0">
                <a:solidFill>
                  <a:srgbClr val="FF0000"/>
                </a:solidFill>
                <a:latin typeface="+mj-lt"/>
                <a:sym typeface="Symbol" pitchFamily="18" charset="2"/>
              </a:rPr>
              <a:t>|0 AND |1 ??</a:t>
            </a:r>
            <a:endParaRPr lang="en-US" sz="1600" b="1" dirty="0">
              <a:solidFill>
                <a:srgbClr val="FF0000"/>
              </a:solidFill>
              <a:latin typeface="+mj-lt"/>
            </a:endParaRPr>
          </a:p>
          <a:p>
            <a:r>
              <a:rPr lang="en-US" dirty="0"/>
              <a:t> </a:t>
            </a:r>
          </a:p>
        </p:txBody>
      </p:sp>
    </p:spTree>
    <p:extLst>
      <p:ext uri="{BB962C8B-B14F-4D97-AF65-F5344CB8AC3E}">
        <p14:creationId xmlns:p14="http://schemas.microsoft.com/office/powerpoint/2010/main" val="4138796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gcec7c15857_0_81"/>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9" name="Google Shape;259;gcec7c15857_0_81"/>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Pros and Cons</a:t>
            </a:r>
            <a:endParaRPr sz="1400" b="0" i="0" u="none" strike="noStrike" cap="none">
              <a:solidFill>
                <a:srgbClr val="000000"/>
              </a:solidFill>
              <a:latin typeface="Arial"/>
              <a:ea typeface="Arial"/>
              <a:cs typeface="Arial"/>
              <a:sym typeface="Arial"/>
            </a:endParaRPr>
          </a:p>
        </p:txBody>
      </p:sp>
      <p:sp>
        <p:nvSpPr>
          <p:cNvPr id="260" name="Google Shape;260;gcec7c15857_0_81"/>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1" name="Google Shape;261;gcec7c15857_0_81"/>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17</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62" name="Google Shape;262;gcec7c15857_0_81"/>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63" name="Google Shape;263;gcec7c15857_0_81"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64" name="Google Shape;264;gcec7c15857_0_81"/>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65" name="Google Shape;265;gcec7c15857_0_81"/>
          <p:cNvSpPr/>
          <p:nvPr/>
        </p:nvSpPr>
        <p:spPr>
          <a:xfrm>
            <a:off x="805375" y="1144125"/>
            <a:ext cx="5004000" cy="49179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800" dirty="0">
                <a:latin typeface="Calibri"/>
                <a:ea typeface="Calibri"/>
                <a:cs typeface="Calibri"/>
                <a:sym typeface="Calibri"/>
              </a:rPr>
              <a:t>Pros:</a:t>
            </a:r>
            <a:endParaRPr sz="2800" dirty="0">
              <a:latin typeface="Calibri"/>
              <a:ea typeface="Calibri"/>
              <a:cs typeface="Calibri"/>
              <a:sym typeface="Calibri"/>
            </a:endParaRPr>
          </a:p>
          <a:p>
            <a:pPr marL="457200" lvl="0" indent="-355600" algn="l" rtl="0">
              <a:lnSpc>
                <a:spcPct val="115000"/>
              </a:lnSpc>
              <a:spcBef>
                <a:spcPts val="0"/>
              </a:spcBef>
              <a:spcAft>
                <a:spcPts val="0"/>
              </a:spcAft>
              <a:buSzPts val="2000"/>
              <a:buFont typeface="Calibri"/>
              <a:buChar char="●"/>
            </a:pPr>
            <a:r>
              <a:rPr lang="en-US" sz="2000" dirty="0">
                <a:latin typeface="Calibri"/>
                <a:ea typeface="Calibri"/>
                <a:cs typeface="Calibri"/>
                <a:sym typeface="Calibri"/>
              </a:rPr>
              <a:t>Excellent quantum properties</a:t>
            </a:r>
            <a:endParaRPr sz="2000" dirty="0">
              <a:latin typeface="Calibri"/>
              <a:ea typeface="Calibri"/>
              <a:cs typeface="Calibri"/>
              <a:sym typeface="Calibri"/>
            </a:endParaRPr>
          </a:p>
          <a:p>
            <a:pPr marL="457200" marR="0" lvl="0" indent="-355600" algn="l" rtl="0">
              <a:lnSpc>
                <a:spcPct val="115000"/>
              </a:lnSpc>
              <a:spcBef>
                <a:spcPts val="2400"/>
              </a:spcBef>
              <a:spcAft>
                <a:spcPts val="0"/>
              </a:spcAft>
              <a:buSzPts val="2000"/>
              <a:buFont typeface="Calibri"/>
              <a:buChar char="●"/>
            </a:pPr>
            <a:r>
              <a:rPr lang="en-US" sz="2000" dirty="0">
                <a:latin typeface="Calibri"/>
                <a:ea typeface="Calibri"/>
                <a:cs typeface="Calibri"/>
                <a:sym typeface="Calibri"/>
              </a:rPr>
              <a:t>Traps are made with known techniques</a:t>
            </a:r>
            <a:endParaRPr sz="2000" dirty="0">
              <a:latin typeface="Calibri"/>
              <a:ea typeface="Calibri"/>
              <a:cs typeface="Calibri"/>
              <a:sym typeface="Calibri"/>
            </a:endParaRPr>
          </a:p>
          <a:p>
            <a:pPr marL="457200" marR="0" lvl="0" indent="-355600" algn="l" rtl="0">
              <a:lnSpc>
                <a:spcPct val="115000"/>
              </a:lnSpc>
              <a:spcBef>
                <a:spcPts val="2400"/>
              </a:spcBef>
              <a:spcAft>
                <a:spcPts val="0"/>
              </a:spcAft>
              <a:buSzPts val="2000"/>
              <a:buFont typeface="Calibri"/>
              <a:buChar char="●"/>
            </a:pPr>
            <a:r>
              <a:rPr lang="en-US" sz="2000" dirty="0">
                <a:latin typeface="Calibri"/>
                <a:ea typeface="Calibri"/>
                <a:cs typeface="Calibri"/>
                <a:sym typeface="Calibri"/>
              </a:rPr>
              <a:t>Laser and photonics technology is mature enough</a:t>
            </a:r>
            <a:endParaRPr sz="2000" dirty="0">
              <a:latin typeface="Calibri"/>
              <a:ea typeface="Calibri"/>
              <a:cs typeface="Calibri"/>
              <a:sym typeface="Calibri"/>
            </a:endParaRPr>
          </a:p>
          <a:p>
            <a:pPr marL="457200" marR="0" lvl="0" indent="-355600" algn="l" rtl="0">
              <a:lnSpc>
                <a:spcPct val="115000"/>
              </a:lnSpc>
              <a:spcBef>
                <a:spcPts val="2400"/>
              </a:spcBef>
              <a:spcAft>
                <a:spcPts val="2400"/>
              </a:spcAft>
              <a:buSzPts val="2000"/>
              <a:buFont typeface="Calibri"/>
              <a:buChar char="●"/>
            </a:pPr>
            <a:r>
              <a:rPr lang="en-US" sz="2000" dirty="0">
                <a:latin typeface="Calibri"/>
                <a:ea typeface="Calibri"/>
                <a:cs typeface="Calibri"/>
                <a:sym typeface="Calibri"/>
              </a:rPr>
              <a:t>High quality gates and readout</a:t>
            </a:r>
            <a:endParaRPr sz="2000" dirty="0">
              <a:latin typeface="Calibri"/>
              <a:ea typeface="Calibri"/>
              <a:cs typeface="Calibri"/>
              <a:sym typeface="Calibri"/>
            </a:endParaRPr>
          </a:p>
        </p:txBody>
      </p:sp>
      <p:sp>
        <p:nvSpPr>
          <p:cNvPr id="266" name="Google Shape;266;gcec7c15857_0_81"/>
          <p:cNvSpPr/>
          <p:nvPr/>
        </p:nvSpPr>
        <p:spPr>
          <a:xfrm>
            <a:off x="6462425" y="1132038"/>
            <a:ext cx="5004000" cy="49179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800" dirty="0">
                <a:latin typeface="Calibri"/>
                <a:ea typeface="Calibri"/>
                <a:cs typeface="Calibri"/>
                <a:sym typeface="Calibri"/>
              </a:rPr>
              <a:t>Cons:</a:t>
            </a:r>
            <a:endParaRPr sz="2800" dirty="0">
              <a:latin typeface="Calibri"/>
              <a:ea typeface="Calibri"/>
              <a:cs typeface="Calibri"/>
              <a:sym typeface="Calibri"/>
            </a:endParaRPr>
          </a:p>
          <a:p>
            <a:pPr marL="457200" marR="0" lvl="0" indent="-355600" algn="l" rtl="0">
              <a:lnSpc>
                <a:spcPct val="115000"/>
              </a:lnSpc>
              <a:spcBef>
                <a:spcPts val="0"/>
              </a:spcBef>
              <a:spcAft>
                <a:spcPts val="0"/>
              </a:spcAft>
              <a:buSzPts val="2000"/>
              <a:buFont typeface="Calibri"/>
              <a:buChar char="●"/>
            </a:pPr>
            <a:r>
              <a:rPr lang="en-US" sz="2000" dirty="0">
                <a:latin typeface="Calibri"/>
                <a:ea typeface="Calibri"/>
                <a:cs typeface="Calibri"/>
                <a:sym typeface="Calibri"/>
              </a:rPr>
              <a:t>Slow operations (for now)</a:t>
            </a:r>
            <a:endParaRPr sz="2000" dirty="0">
              <a:latin typeface="Calibri"/>
              <a:ea typeface="Calibri"/>
              <a:cs typeface="Calibri"/>
              <a:sym typeface="Calibri"/>
            </a:endParaRPr>
          </a:p>
          <a:p>
            <a:pPr marL="457200" marR="0" lvl="0" indent="-355600" algn="l" rtl="0">
              <a:lnSpc>
                <a:spcPct val="115000"/>
              </a:lnSpc>
              <a:spcBef>
                <a:spcPts val="2400"/>
              </a:spcBef>
              <a:spcAft>
                <a:spcPts val="0"/>
              </a:spcAft>
              <a:buSzPts val="2000"/>
              <a:buFont typeface="Calibri"/>
              <a:buChar char="●"/>
            </a:pPr>
            <a:r>
              <a:rPr lang="en-US" sz="2000" dirty="0">
                <a:latin typeface="Calibri"/>
                <a:ea typeface="Calibri"/>
                <a:cs typeface="Calibri"/>
                <a:sym typeface="Calibri"/>
              </a:rPr>
              <a:t>Needs vacuum</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cec7c15857_0_103"/>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73" name="Google Shape;273;gcec7c15857_0_103"/>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Breakthroughs </a:t>
            </a:r>
            <a:endParaRPr sz="1400" b="0" i="0" u="none" strike="noStrike" cap="none">
              <a:solidFill>
                <a:srgbClr val="000000"/>
              </a:solidFill>
              <a:latin typeface="Arial"/>
              <a:ea typeface="Arial"/>
              <a:cs typeface="Arial"/>
              <a:sym typeface="Arial"/>
            </a:endParaRPr>
          </a:p>
        </p:txBody>
      </p:sp>
      <p:sp>
        <p:nvSpPr>
          <p:cNvPr id="274" name="Google Shape;274;gcec7c15857_0_103"/>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75" name="Google Shape;275;gcec7c15857_0_103"/>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18</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76" name="Google Shape;276;gcec7c15857_0_103"/>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77" name="Google Shape;277;gcec7c15857_0_103"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78" name="Google Shape;278;gcec7c15857_0_103"/>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3" name="Picture 2">
            <a:extLst>
              <a:ext uri="{FF2B5EF4-FFF2-40B4-BE49-F238E27FC236}">
                <a16:creationId xmlns:a16="http://schemas.microsoft.com/office/drawing/2014/main" id="{A2A668EA-9B88-41A1-A722-D0D163F1385B}"/>
              </a:ext>
            </a:extLst>
          </p:cNvPr>
          <p:cNvPicPr>
            <a:picLocks noChangeAspect="1"/>
          </p:cNvPicPr>
          <p:nvPr/>
        </p:nvPicPr>
        <p:blipFill>
          <a:blip r:embed="rId5"/>
          <a:stretch>
            <a:fillRect/>
          </a:stretch>
        </p:blipFill>
        <p:spPr>
          <a:xfrm>
            <a:off x="97972" y="799899"/>
            <a:ext cx="3971731" cy="3426375"/>
          </a:xfrm>
          <a:prstGeom prst="rect">
            <a:avLst/>
          </a:prstGeom>
          <a:ln>
            <a:solidFill>
              <a:schemeClr val="tx1"/>
            </a:solidFill>
          </a:ln>
        </p:spPr>
      </p:pic>
      <p:pic>
        <p:nvPicPr>
          <p:cNvPr id="8" name="Picture 7">
            <a:extLst>
              <a:ext uri="{FF2B5EF4-FFF2-40B4-BE49-F238E27FC236}">
                <a16:creationId xmlns:a16="http://schemas.microsoft.com/office/drawing/2014/main" id="{27DCEC1C-7BCE-46D1-B91A-00693B5461E7}"/>
              </a:ext>
            </a:extLst>
          </p:cNvPr>
          <p:cNvPicPr>
            <a:picLocks noChangeAspect="1"/>
          </p:cNvPicPr>
          <p:nvPr/>
        </p:nvPicPr>
        <p:blipFill>
          <a:blip r:embed="rId6"/>
          <a:stretch>
            <a:fillRect/>
          </a:stretch>
        </p:blipFill>
        <p:spPr>
          <a:xfrm>
            <a:off x="177250" y="4370171"/>
            <a:ext cx="3387381" cy="1886735"/>
          </a:xfrm>
          <a:prstGeom prst="rect">
            <a:avLst/>
          </a:prstGeom>
          <a:ln>
            <a:solidFill>
              <a:schemeClr val="tx1"/>
            </a:solidFill>
          </a:ln>
        </p:spPr>
      </p:pic>
      <p:pic>
        <p:nvPicPr>
          <p:cNvPr id="10" name="Picture 9">
            <a:extLst>
              <a:ext uri="{FF2B5EF4-FFF2-40B4-BE49-F238E27FC236}">
                <a16:creationId xmlns:a16="http://schemas.microsoft.com/office/drawing/2014/main" id="{A6208FE7-169F-436C-B2B7-175688B95CE6}"/>
              </a:ext>
            </a:extLst>
          </p:cNvPr>
          <p:cNvPicPr>
            <a:picLocks noChangeAspect="1"/>
          </p:cNvPicPr>
          <p:nvPr/>
        </p:nvPicPr>
        <p:blipFill>
          <a:blip r:embed="rId7"/>
          <a:stretch>
            <a:fillRect/>
          </a:stretch>
        </p:blipFill>
        <p:spPr>
          <a:xfrm>
            <a:off x="4233077" y="1904289"/>
            <a:ext cx="4660551" cy="3016939"/>
          </a:xfrm>
          <a:prstGeom prst="rect">
            <a:avLst/>
          </a:prstGeom>
          <a:ln>
            <a:solidFill>
              <a:schemeClr val="tx1"/>
            </a:solidFill>
          </a:ln>
        </p:spPr>
      </p:pic>
      <p:pic>
        <p:nvPicPr>
          <p:cNvPr id="12" name="Picture 11">
            <a:extLst>
              <a:ext uri="{FF2B5EF4-FFF2-40B4-BE49-F238E27FC236}">
                <a16:creationId xmlns:a16="http://schemas.microsoft.com/office/drawing/2014/main" id="{01EC8312-A533-4E24-9D7E-2EF21CA4AA1E}"/>
              </a:ext>
            </a:extLst>
          </p:cNvPr>
          <p:cNvPicPr>
            <a:picLocks noChangeAspect="1"/>
          </p:cNvPicPr>
          <p:nvPr/>
        </p:nvPicPr>
        <p:blipFill>
          <a:blip r:embed="rId8"/>
          <a:stretch>
            <a:fillRect/>
          </a:stretch>
        </p:blipFill>
        <p:spPr>
          <a:xfrm>
            <a:off x="4150568" y="807772"/>
            <a:ext cx="5715680" cy="909161"/>
          </a:xfrm>
          <a:prstGeom prst="rect">
            <a:avLst/>
          </a:prstGeom>
          <a:ln>
            <a:solidFill>
              <a:schemeClr val="tx1"/>
            </a:solidFill>
          </a:ln>
        </p:spPr>
      </p:pic>
      <p:pic>
        <p:nvPicPr>
          <p:cNvPr id="14" name="Picture 13">
            <a:extLst>
              <a:ext uri="{FF2B5EF4-FFF2-40B4-BE49-F238E27FC236}">
                <a16:creationId xmlns:a16="http://schemas.microsoft.com/office/drawing/2014/main" id="{8B6AE614-4327-4739-B031-F45ECAD96FAE}"/>
              </a:ext>
            </a:extLst>
          </p:cNvPr>
          <p:cNvPicPr>
            <a:picLocks noChangeAspect="1"/>
          </p:cNvPicPr>
          <p:nvPr/>
        </p:nvPicPr>
        <p:blipFill>
          <a:blip r:embed="rId9"/>
          <a:stretch>
            <a:fillRect/>
          </a:stretch>
        </p:blipFill>
        <p:spPr>
          <a:xfrm>
            <a:off x="9111563" y="3170972"/>
            <a:ext cx="2903087" cy="661038"/>
          </a:xfrm>
          <a:prstGeom prst="rect">
            <a:avLst/>
          </a:prstGeom>
          <a:ln>
            <a:solidFill>
              <a:schemeClr val="tx1"/>
            </a:solidFill>
          </a:ln>
        </p:spPr>
      </p:pic>
      <p:pic>
        <p:nvPicPr>
          <p:cNvPr id="16" name="Picture 15">
            <a:extLst>
              <a:ext uri="{FF2B5EF4-FFF2-40B4-BE49-F238E27FC236}">
                <a16:creationId xmlns:a16="http://schemas.microsoft.com/office/drawing/2014/main" id="{B0D395E4-7917-4926-946A-E531CDF8D7B6}"/>
              </a:ext>
            </a:extLst>
          </p:cNvPr>
          <p:cNvPicPr>
            <a:picLocks noChangeAspect="1"/>
          </p:cNvPicPr>
          <p:nvPr/>
        </p:nvPicPr>
        <p:blipFill>
          <a:blip r:embed="rId10"/>
          <a:stretch>
            <a:fillRect/>
          </a:stretch>
        </p:blipFill>
        <p:spPr>
          <a:xfrm>
            <a:off x="4407249" y="5328825"/>
            <a:ext cx="6791325" cy="676275"/>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gcec7c15857_0_92"/>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89" name="Google Shape;289;gcec7c15857_0_92"/>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Ongoing research and developments</a:t>
            </a:r>
            <a:endParaRPr sz="1400" b="0" i="0" u="none" strike="noStrike" cap="none" dirty="0">
              <a:solidFill>
                <a:srgbClr val="000000"/>
              </a:solidFill>
              <a:latin typeface="Arial"/>
              <a:ea typeface="Arial"/>
              <a:cs typeface="Arial"/>
              <a:sym typeface="Arial"/>
            </a:endParaRPr>
          </a:p>
        </p:txBody>
      </p:sp>
      <p:sp>
        <p:nvSpPr>
          <p:cNvPr id="290" name="Google Shape;290;gcec7c15857_0_92"/>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91" name="Google Shape;291;gcec7c15857_0_92"/>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19</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92" name="Google Shape;292;gcec7c15857_0_92"/>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93" name="Google Shape;293;gcec7c15857_0_92"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94" name="Google Shape;294;gcec7c15857_0_92"/>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97" name="Google Shape;297;gcec7c15857_0_92"/>
          <p:cNvSpPr txBox="1"/>
          <p:nvPr/>
        </p:nvSpPr>
        <p:spPr>
          <a:xfrm>
            <a:off x="586300" y="1289425"/>
            <a:ext cx="6030600" cy="2769959"/>
          </a:xfrm>
          <a:prstGeom prst="rect">
            <a:avLst/>
          </a:prstGeom>
          <a:noFill/>
          <a:ln>
            <a:noFill/>
          </a:ln>
        </p:spPr>
        <p:txBody>
          <a:bodyPr spcFirstLastPara="1" wrap="square" lIns="91425" tIns="91425" rIns="91425" bIns="91425" anchor="t" anchorCtr="0">
            <a:spAutoFit/>
          </a:bodyPr>
          <a:lstStyle/>
          <a:p>
            <a:pPr marL="457200" lvl="0" indent="-368300" algn="l" rtl="0">
              <a:spcBef>
                <a:spcPts val="0"/>
              </a:spcBef>
              <a:spcAft>
                <a:spcPts val="0"/>
              </a:spcAft>
              <a:buSzPts val="2200"/>
              <a:buFont typeface="Calibri"/>
              <a:buChar char="●"/>
            </a:pPr>
            <a:r>
              <a:rPr lang="en-US" sz="2200" dirty="0">
                <a:latin typeface="Calibri"/>
                <a:ea typeface="Calibri"/>
                <a:cs typeface="Calibri"/>
                <a:sym typeface="Calibri"/>
              </a:rPr>
              <a:t>Scaling to more qubits</a:t>
            </a:r>
          </a:p>
          <a:p>
            <a:pPr marL="88900" lvl="0" algn="l" rtl="0">
              <a:spcBef>
                <a:spcPts val="0"/>
              </a:spcBef>
              <a:spcAft>
                <a:spcPts val="0"/>
              </a:spcAft>
              <a:buSzPts val="2200"/>
            </a:pPr>
            <a:endParaRPr sz="2200" dirty="0">
              <a:latin typeface="Calibri"/>
              <a:ea typeface="Calibri"/>
              <a:cs typeface="Calibri"/>
              <a:sym typeface="Calibri"/>
            </a:endParaRPr>
          </a:p>
          <a:p>
            <a:pPr marL="457200" lvl="0" indent="-368300" algn="l" rtl="0">
              <a:spcBef>
                <a:spcPts val="2400"/>
              </a:spcBef>
              <a:spcAft>
                <a:spcPts val="2400"/>
              </a:spcAft>
              <a:buSzPts val="2200"/>
              <a:buFont typeface="Calibri"/>
              <a:buChar char="●"/>
            </a:pPr>
            <a:r>
              <a:rPr lang="en-US" sz="2200" dirty="0">
                <a:latin typeface="Calibri"/>
                <a:ea typeface="Calibri"/>
                <a:cs typeface="Calibri"/>
                <a:sym typeface="Calibri"/>
              </a:rPr>
              <a:t>Achieving error correction and fault tolerance</a:t>
            </a:r>
          </a:p>
          <a:p>
            <a:pPr marL="457200" lvl="0" indent="-368300" algn="l" rtl="0">
              <a:spcBef>
                <a:spcPts val="2400"/>
              </a:spcBef>
              <a:spcAft>
                <a:spcPts val="2400"/>
              </a:spcAft>
              <a:buSzPts val="2200"/>
              <a:buFont typeface="Calibri"/>
              <a:buChar char="●"/>
            </a:pPr>
            <a:r>
              <a:rPr lang="en-US" sz="2200" dirty="0">
                <a:latin typeface="Calibri"/>
                <a:ea typeface="Calibri"/>
                <a:cs typeface="Calibri"/>
                <a:sym typeface="Calibri"/>
              </a:rPr>
              <a:t>First quantum Unicorn!</a:t>
            </a:r>
            <a:endParaRPr sz="2200" dirty="0">
              <a:latin typeface="Calibri"/>
              <a:ea typeface="Calibri"/>
              <a:cs typeface="Calibri"/>
              <a:sym typeface="Calibri"/>
            </a:endParaRPr>
          </a:p>
        </p:txBody>
      </p:sp>
      <p:pic>
        <p:nvPicPr>
          <p:cNvPr id="3" name="Picture 2">
            <a:extLst>
              <a:ext uri="{FF2B5EF4-FFF2-40B4-BE49-F238E27FC236}">
                <a16:creationId xmlns:a16="http://schemas.microsoft.com/office/drawing/2014/main" id="{FFCE5BD8-37BB-43D3-B760-69CE99554562}"/>
              </a:ext>
            </a:extLst>
          </p:cNvPr>
          <p:cNvPicPr>
            <a:picLocks noChangeAspect="1"/>
          </p:cNvPicPr>
          <p:nvPr/>
        </p:nvPicPr>
        <p:blipFill>
          <a:blip r:embed="rId5"/>
          <a:stretch>
            <a:fillRect/>
          </a:stretch>
        </p:blipFill>
        <p:spPr>
          <a:xfrm>
            <a:off x="8558068" y="923636"/>
            <a:ext cx="2585360" cy="1678998"/>
          </a:xfrm>
          <a:prstGeom prst="rect">
            <a:avLst/>
          </a:prstGeom>
        </p:spPr>
      </p:pic>
      <p:pic>
        <p:nvPicPr>
          <p:cNvPr id="5" name="Picture 4">
            <a:extLst>
              <a:ext uri="{FF2B5EF4-FFF2-40B4-BE49-F238E27FC236}">
                <a16:creationId xmlns:a16="http://schemas.microsoft.com/office/drawing/2014/main" id="{6E20860A-BFD8-4E59-BBFD-25387F359239}"/>
              </a:ext>
            </a:extLst>
          </p:cNvPr>
          <p:cNvPicPr>
            <a:picLocks noChangeAspect="1"/>
          </p:cNvPicPr>
          <p:nvPr/>
        </p:nvPicPr>
        <p:blipFill>
          <a:blip r:embed="rId6"/>
          <a:stretch>
            <a:fillRect/>
          </a:stretch>
        </p:blipFill>
        <p:spPr>
          <a:xfrm>
            <a:off x="6421260" y="3776447"/>
            <a:ext cx="5311090" cy="2427039"/>
          </a:xfrm>
          <a:prstGeom prst="rect">
            <a:avLst/>
          </a:prstGeom>
        </p:spPr>
      </p:pic>
      <p:pic>
        <p:nvPicPr>
          <p:cNvPr id="3074" name="Picture 2" descr="Honeywell Debuts Quantum System, 'Subscription' Business Model, and Glimpse  of Roadmap">
            <a:extLst>
              <a:ext uri="{FF2B5EF4-FFF2-40B4-BE49-F238E27FC236}">
                <a16:creationId xmlns:a16="http://schemas.microsoft.com/office/drawing/2014/main" id="{5CA199CA-A5BC-4C47-8838-10F265528FA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90366" y="3837074"/>
            <a:ext cx="4273089" cy="24270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d2a3ee5b9d_0_87"/>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2" name="Google Shape;102;gd2a3ee5b9d_0_87"/>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03" name="Google Shape;103;gd2a3ee5b9d_0_87"/>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4" name="Google Shape;104;gd2a3ee5b9d_0_87"/>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05" name="Google Shape;105;gd2a3ee5b9d_0_87"/>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06" name="Google Shape;106;gd2a3ee5b9d_0_87"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07" name="Google Shape;107;gd2a3ee5b9d_0_87"/>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08" name="Google Shape;108;gd2a3ee5b9d_0_87"/>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dirty="0">
                <a:solidFill>
                  <a:schemeClr val="lt1"/>
                </a:solidFill>
                <a:latin typeface="Open Sans ExtraBold"/>
                <a:ea typeface="Open Sans ExtraBold"/>
                <a:cs typeface="Open Sans ExtraBold"/>
                <a:sym typeface="Open Sans ExtraBold"/>
              </a:rPr>
              <a:t>Short bio:</a:t>
            </a:r>
            <a:endParaRPr sz="1400" b="0" i="0" u="none" strike="noStrike" cap="none" dirty="0">
              <a:solidFill>
                <a:srgbClr val="000000"/>
              </a:solidFill>
              <a:latin typeface="Arial"/>
              <a:ea typeface="Arial"/>
              <a:cs typeface="Arial"/>
              <a:sym typeface="Arial"/>
            </a:endParaRPr>
          </a:p>
        </p:txBody>
      </p:sp>
      <p:sp>
        <p:nvSpPr>
          <p:cNvPr id="109" name="Google Shape;109;gd2a3ee5b9d_0_87"/>
          <p:cNvSpPr txBox="1"/>
          <p:nvPr/>
        </p:nvSpPr>
        <p:spPr>
          <a:xfrm>
            <a:off x="378973" y="157425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dirty="0">
              <a:solidFill>
                <a:schemeClr val="lt1"/>
              </a:solidFill>
              <a:latin typeface="Open Sans"/>
              <a:ea typeface="Open Sans"/>
              <a:cs typeface="Open Sans"/>
              <a:sym typeface="Open Sans"/>
            </a:endParaRPr>
          </a:p>
          <a:p>
            <a:pPr marL="0" marR="0" lvl="0" indent="0" rtl="0">
              <a:lnSpc>
                <a:spcPct val="130000"/>
              </a:lnSpc>
              <a:spcBef>
                <a:spcPts val="500"/>
              </a:spcBef>
              <a:spcAft>
                <a:spcPts val="0"/>
              </a:spcAft>
              <a:buClr>
                <a:srgbClr val="000000"/>
              </a:buClr>
              <a:buSzPts val="2600"/>
              <a:buFont typeface="Arial"/>
              <a:buNone/>
            </a:pPr>
            <a:endParaRPr lang="en-US" sz="2600" b="0" i="0" u="none" strike="noStrike" cap="none" dirty="0">
              <a:solidFill>
                <a:schemeClr val="lt1"/>
              </a:solidFill>
              <a:latin typeface="Open Sans"/>
              <a:ea typeface="Open Sans"/>
              <a:cs typeface="Open Sans"/>
              <a:sym typeface="Open Sans"/>
            </a:endParaRPr>
          </a:p>
          <a:p>
            <a:pPr marL="457200" marR="0" lvl="0" indent="-457200" rtl="0">
              <a:lnSpc>
                <a:spcPct val="130000"/>
              </a:lnSpc>
              <a:spcBef>
                <a:spcPts val="500"/>
              </a:spcBef>
              <a:spcAft>
                <a:spcPts val="0"/>
              </a:spcAft>
              <a:buClr>
                <a:srgbClr val="000000"/>
              </a:buClr>
              <a:buSzPts val="2600"/>
              <a:buFont typeface="Arial" panose="020B0604020202020204" pitchFamily="34" charset="0"/>
              <a:buChar char="•"/>
            </a:pPr>
            <a:r>
              <a:rPr lang="en-US" sz="2400" dirty="0">
                <a:solidFill>
                  <a:schemeClr val="lt1"/>
                </a:solidFill>
                <a:latin typeface="Open Sans"/>
                <a:ea typeface="Open Sans"/>
                <a:cs typeface="Open Sans"/>
                <a:sym typeface="Open Sans"/>
              </a:rPr>
              <a:t>Born in Peru</a:t>
            </a:r>
          </a:p>
          <a:p>
            <a:pPr marL="457200" marR="0" lvl="0" indent="-457200" rtl="0">
              <a:lnSpc>
                <a:spcPct val="130000"/>
              </a:lnSpc>
              <a:spcBef>
                <a:spcPts val="500"/>
              </a:spcBef>
              <a:spcAft>
                <a:spcPts val="0"/>
              </a:spcAft>
              <a:buClr>
                <a:srgbClr val="000000"/>
              </a:buClr>
              <a:buSzPts val="2600"/>
              <a:buFont typeface="Arial" panose="020B0604020202020204" pitchFamily="34" charset="0"/>
              <a:buChar char="•"/>
            </a:pPr>
            <a:r>
              <a:rPr lang="en-US" sz="2400" dirty="0">
                <a:solidFill>
                  <a:schemeClr val="lt1"/>
                </a:solidFill>
                <a:latin typeface="Open Sans"/>
                <a:ea typeface="Open Sans"/>
                <a:cs typeface="Open Sans"/>
                <a:sym typeface="Open Sans"/>
              </a:rPr>
              <a:t>Undergrad in Mexico</a:t>
            </a:r>
          </a:p>
          <a:p>
            <a:pPr marL="457200" marR="0" lvl="0" indent="-457200" rtl="0">
              <a:lnSpc>
                <a:spcPct val="130000"/>
              </a:lnSpc>
              <a:spcBef>
                <a:spcPts val="500"/>
              </a:spcBef>
              <a:spcAft>
                <a:spcPts val="0"/>
              </a:spcAft>
              <a:buClr>
                <a:srgbClr val="000000"/>
              </a:buClr>
              <a:buSzPts val="2600"/>
              <a:buFont typeface="Arial" panose="020B0604020202020204" pitchFamily="34" charset="0"/>
              <a:buChar char="•"/>
            </a:pPr>
            <a:r>
              <a:rPr lang="en-US" sz="2400" dirty="0">
                <a:solidFill>
                  <a:schemeClr val="lt1"/>
                </a:solidFill>
                <a:latin typeface="Open Sans"/>
                <a:ea typeface="Open Sans"/>
                <a:cs typeface="Open Sans"/>
                <a:sym typeface="Open Sans"/>
              </a:rPr>
              <a:t>PhD in Physics, quantum computing (University of Maryland)</a:t>
            </a:r>
          </a:p>
          <a:p>
            <a:pPr marL="457200" marR="0" lvl="0" indent="-457200" rtl="0">
              <a:lnSpc>
                <a:spcPct val="130000"/>
              </a:lnSpc>
              <a:spcBef>
                <a:spcPts val="500"/>
              </a:spcBef>
              <a:spcAft>
                <a:spcPts val="0"/>
              </a:spcAft>
              <a:buClr>
                <a:srgbClr val="000000"/>
              </a:buClr>
              <a:buSzPts val="2600"/>
              <a:buFont typeface="Arial" panose="020B0604020202020204" pitchFamily="34" charset="0"/>
              <a:buChar char="•"/>
            </a:pPr>
            <a:r>
              <a:rPr lang="en-US" sz="2400" dirty="0">
                <a:solidFill>
                  <a:schemeClr val="lt1"/>
                </a:solidFill>
                <a:latin typeface="Open Sans"/>
                <a:ea typeface="Open Sans"/>
                <a:cs typeface="Open Sans"/>
                <a:sym typeface="Open Sans"/>
              </a:rPr>
              <a:t>Worked for two years at </a:t>
            </a:r>
            <a:r>
              <a:rPr lang="en-US" sz="2400" dirty="0" err="1">
                <a:solidFill>
                  <a:schemeClr val="lt1"/>
                </a:solidFill>
                <a:latin typeface="Open Sans"/>
                <a:ea typeface="Open Sans"/>
                <a:cs typeface="Open Sans"/>
                <a:sym typeface="Open Sans"/>
              </a:rPr>
              <a:t>IonQ</a:t>
            </a:r>
            <a:r>
              <a:rPr lang="en-US" sz="2400" dirty="0">
                <a:solidFill>
                  <a:schemeClr val="lt1"/>
                </a:solidFill>
                <a:latin typeface="Open Sans"/>
                <a:ea typeface="Open Sans"/>
                <a:cs typeface="Open Sans"/>
                <a:sym typeface="Open Sans"/>
              </a:rPr>
              <a:t> (a quantum computing startup)</a:t>
            </a:r>
          </a:p>
          <a:p>
            <a:pPr marL="457200" marR="0" lvl="0" indent="-457200" rtl="0">
              <a:lnSpc>
                <a:spcPct val="130000"/>
              </a:lnSpc>
              <a:spcBef>
                <a:spcPts val="500"/>
              </a:spcBef>
              <a:spcAft>
                <a:spcPts val="0"/>
              </a:spcAft>
              <a:buClr>
                <a:srgbClr val="000000"/>
              </a:buClr>
              <a:buSzPts val="2600"/>
              <a:buFont typeface="Arial" panose="020B0604020202020204" pitchFamily="34" charset="0"/>
              <a:buChar char="•"/>
            </a:pPr>
            <a:r>
              <a:rPr lang="en-US" sz="2400" dirty="0">
                <a:solidFill>
                  <a:schemeClr val="lt1"/>
                </a:solidFill>
                <a:latin typeface="Open Sans"/>
                <a:ea typeface="Open Sans"/>
                <a:cs typeface="Open Sans"/>
                <a:sym typeface="Open Sans"/>
              </a:rPr>
              <a:t>Currently a Postdoc in neuroscience at Harvard</a:t>
            </a:r>
          </a:p>
          <a:p>
            <a:pPr marL="0" marR="0" lvl="0" indent="0" algn="ctr" rtl="0">
              <a:lnSpc>
                <a:spcPct val="130000"/>
              </a:lnSpc>
              <a:spcBef>
                <a:spcPts val="500"/>
              </a:spcBef>
              <a:spcAft>
                <a:spcPts val="0"/>
              </a:spcAft>
              <a:buClr>
                <a:srgbClr val="000000"/>
              </a:buClr>
              <a:buSzPts val="2600"/>
              <a:buFont typeface="Arial"/>
              <a:buNone/>
            </a:pPr>
            <a:endParaRPr lang="en-US" sz="2900" b="1" i="1" u="sng" strike="noStrike" cap="none" dirty="0">
              <a:solidFill>
                <a:schemeClr val="lt1"/>
              </a:solidFill>
              <a:latin typeface="Open Sans"/>
              <a:ea typeface="Open Sans"/>
              <a:cs typeface="Open Sans"/>
              <a:sym typeface="Open Sans"/>
            </a:endParaRPr>
          </a:p>
        </p:txBody>
      </p:sp>
    </p:spTree>
    <p:extLst>
      <p:ext uri="{BB962C8B-B14F-4D97-AF65-F5344CB8AC3E}">
        <p14:creationId xmlns:p14="http://schemas.microsoft.com/office/powerpoint/2010/main" val="1229852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89" name="Google Shape;89;p1"/>
          <p:cNvSpPr txBox="1"/>
          <p:nvPr/>
        </p:nvSpPr>
        <p:spPr>
          <a:xfrm>
            <a:off x="177250" y="2703108"/>
            <a:ext cx="11837504" cy="146956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800"/>
              </a:spcBef>
              <a:spcAft>
                <a:spcPts val="0"/>
              </a:spcAft>
              <a:buClr>
                <a:schemeClr val="lt1"/>
              </a:buClr>
              <a:buSzPts val="4801"/>
              <a:buFont typeface="Open Sans ExtraBold"/>
              <a:buNone/>
            </a:pPr>
            <a:r>
              <a:rPr lang="en-US" sz="4801" b="1" i="0" u="none" strike="noStrike" cap="none">
                <a:solidFill>
                  <a:schemeClr val="lt1"/>
                </a:solidFill>
                <a:latin typeface="Open Sans ExtraBold"/>
                <a:ea typeface="Open Sans ExtraBold"/>
                <a:cs typeface="Open Sans ExtraBold"/>
                <a:sym typeface="Open Sans ExtraBold"/>
              </a:rPr>
              <a:t>Quantum Hardware:</a:t>
            </a:r>
            <a:endParaRPr sz="4801" b="1" i="0" u="none" strike="noStrike" cap="none">
              <a:solidFill>
                <a:schemeClr val="lt1"/>
              </a:solidFill>
              <a:latin typeface="Open Sans ExtraBold"/>
              <a:ea typeface="Open Sans ExtraBold"/>
              <a:cs typeface="Open Sans ExtraBold"/>
              <a:sym typeface="Open Sans ExtraBold"/>
            </a:endParaRPr>
          </a:p>
          <a:p>
            <a:pPr marL="0" marR="0" lvl="0" indent="0" algn="ctr" rtl="0">
              <a:lnSpc>
                <a:spcPct val="90000"/>
              </a:lnSpc>
              <a:spcBef>
                <a:spcPts val="1800"/>
              </a:spcBef>
              <a:spcAft>
                <a:spcPts val="0"/>
              </a:spcAft>
              <a:buClr>
                <a:schemeClr val="lt1"/>
              </a:buClr>
              <a:buSzPts val="4801"/>
              <a:buFont typeface="Open Sans ExtraBold"/>
              <a:buNone/>
            </a:pPr>
            <a:r>
              <a:rPr lang="en-US" sz="4801" b="1" i="0" u="none" strike="noStrike" cap="none">
                <a:solidFill>
                  <a:schemeClr val="lt1"/>
                </a:solidFill>
                <a:latin typeface="Open Sans ExtraBold"/>
                <a:ea typeface="Open Sans ExtraBold"/>
                <a:cs typeface="Open Sans ExtraBold"/>
                <a:sym typeface="Open Sans ExtraBold"/>
              </a:rPr>
              <a:t>Solid-state defects centers</a:t>
            </a:r>
            <a:endParaRPr sz="4801" b="1" i="0" u="none" strike="noStrike" cap="none">
              <a:solidFill>
                <a:schemeClr val="lt1"/>
              </a:solidFill>
              <a:latin typeface="Open Sans ExtraBold"/>
              <a:ea typeface="Open Sans ExtraBold"/>
              <a:cs typeface="Open Sans ExtraBold"/>
              <a:sym typeface="Open Sans ExtraBold"/>
            </a:endParaRPr>
          </a:p>
        </p:txBody>
      </p:sp>
      <p:pic>
        <p:nvPicPr>
          <p:cNvPr id="90" name="Google Shape;90;p1" descr="A close up of a sign&#10;&#10;Description automatically generated"/>
          <p:cNvPicPr preferRelativeResize="0"/>
          <p:nvPr/>
        </p:nvPicPr>
        <p:blipFill rotWithShape="1">
          <a:blip r:embed="rId3">
            <a:alphaModFix/>
          </a:blip>
          <a:srcRect/>
          <a:stretch/>
        </p:blipFill>
        <p:spPr>
          <a:xfrm>
            <a:off x="10651524" y="102983"/>
            <a:ext cx="1363228" cy="1469561"/>
          </a:xfrm>
          <a:prstGeom prst="rect">
            <a:avLst/>
          </a:prstGeom>
          <a:noFill/>
          <a:ln>
            <a:noFill/>
          </a:ln>
        </p:spPr>
      </p:pic>
      <p:sp>
        <p:nvSpPr>
          <p:cNvPr id="91" name="Google Shape;91;p1"/>
          <p:cNvSpPr txBox="1"/>
          <p:nvPr/>
        </p:nvSpPr>
        <p:spPr>
          <a:xfrm>
            <a:off x="4399058" y="1505271"/>
            <a:ext cx="3387466"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INTRO TO QUANTUM COMPUTING</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5127449" y="1982850"/>
            <a:ext cx="1937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5CE1E6"/>
                </a:solidFill>
                <a:latin typeface="Open Sans SemiBold"/>
                <a:ea typeface="Open Sans SemiBold"/>
                <a:cs typeface="Open Sans SemiBold"/>
                <a:sym typeface="Open Sans SemiBold"/>
              </a:rPr>
              <a:t>LECTURE #23</a:t>
            </a:r>
            <a:endParaRPr sz="1400" b="0" i="0" u="none" strike="noStrike" cap="none">
              <a:solidFill>
                <a:srgbClr val="000000"/>
              </a:solidFill>
              <a:latin typeface="Arial"/>
              <a:ea typeface="Arial"/>
              <a:cs typeface="Arial"/>
              <a:sym typeface="Arial"/>
            </a:endParaRPr>
          </a:p>
        </p:txBody>
      </p:sp>
      <p:sp>
        <p:nvSpPr>
          <p:cNvPr id="93" name="Google Shape;93;p1"/>
          <p:cNvSpPr txBox="1"/>
          <p:nvPr/>
        </p:nvSpPr>
        <p:spPr>
          <a:xfrm>
            <a:off x="5463455" y="6637152"/>
            <a:ext cx="1265090" cy="200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sp>
        <p:nvSpPr>
          <p:cNvPr id="94" name="Google Shape;94;p1"/>
          <p:cNvSpPr txBox="1"/>
          <p:nvPr/>
        </p:nvSpPr>
        <p:spPr>
          <a:xfrm>
            <a:off x="4141227" y="4573877"/>
            <a:ext cx="3909547" cy="40006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5CE1E6"/>
                </a:solidFill>
                <a:latin typeface="Open Sans SemiBold"/>
                <a:ea typeface="Open Sans SemiBold"/>
                <a:cs typeface="Open Sans SemiBold"/>
                <a:sym typeface="Open Sans SemiBold"/>
              </a:rPr>
              <a:t>Eric Bersin, MIT PhD Student</a:t>
            </a:r>
            <a:endParaRPr sz="1400" b="0" i="0" u="none" strike="noStrike" cap="none">
              <a:solidFill>
                <a:srgbClr val="000000"/>
              </a:solidFill>
              <a:latin typeface="Arial"/>
              <a:ea typeface="Arial"/>
              <a:cs typeface="Arial"/>
              <a:sym typeface="Arial"/>
            </a:endParaRPr>
          </a:p>
        </p:txBody>
      </p:sp>
      <p:sp>
        <p:nvSpPr>
          <p:cNvPr id="95" name="Google Shape;95;p1"/>
          <p:cNvSpPr txBox="1"/>
          <p:nvPr/>
        </p:nvSpPr>
        <p:spPr>
          <a:xfrm>
            <a:off x="5461850" y="5133953"/>
            <a:ext cx="1261885"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04/25/2021</a:t>
            </a:r>
            <a:endParaRPr sz="1400" b="0" i="0" u="none" strike="noStrike" cap="none">
              <a:solidFill>
                <a:srgbClr val="000000"/>
              </a:solidFill>
              <a:latin typeface="Arial"/>
              <a:ea typeface="Arial"/>
              <a:cs typeface="Arial"/>
              <a:sym typeface="Arial"/>
            </a:endParaRPr>
          </a:p>
        </p:txBody>
      </p:sp>
      <p:pic>
        <p:nvPicPr>
          <p:cNvPr id="96" name="Google Shape;96;p1"/>
          <p:cNvPicPr preferRelativeResize="0"/>
          <p:nvPr/>
        </p:nvPicPr>
        <p:blipFill rotWithShape="1">
          <a:blip r:embed="rId4">
            <a:alphaModFix/>
          </a:blip>
          <a:srcRect/>
          <a:stretch/>
        </p:blipFill>
        <p:spPr>
          <a:xfrm>
            <a:off x="177250" y="102982"/>
            <a:ext cx="2472167" cy="15715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5"/>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pic>
        <p:nvPicPr>
          <p:cNvPr id="303" name="Google Shape;303;p55" descr="A close up of a sign&#10;&#10;Description automatically generated"/>
          <p:cNvPicPr preferRelativeResize="0"/>
          <p:nvPr/>
        </p:nvPicPr>
        <p:blipFill rotWithShape="1">
          <a:blip r:embed="rId3">
            <a:alphaModFix/>
          </a:blip>
          <a:srcRect/>
          <a:stretch/>
        </p:blipFill>
        <p:spPr>
          <a:xfrm>
            <a:off x="10651524" y="102983"/>
            <a:ext cx="1363227" cy="1469562"/>
          </a:xfrm>
          <a:prstGeom prst="rect">
            <a:avLst/>
          </a:prstGeom>
          <a:noFill/>
          <a:ln>
            <a:noFill/>
          </a:ln>
        </p:spPr>
      </p:pic>
      <p:sp>
        <p:nvSpPr>
          <p:cNvPr id="304" name="Google Shape;304;p5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305" name="Google Shape;305;p55"/>
          <p:cNvPicPr preferRelativeResize="0"/>
          <p:nvPr/>
        </p:nvPicPr>
        <p:blipFill rotWithShape="1">
          <a:blip r:embed="rId4">
            <a:alphaModFix/>
          </a:blip>
          <a:srcRect/>
          <a:stretch/>
        </p:blipFill>
        <p:spPr>
          <a:xfrm>
            <a:off x="177250" y="102982"/>
            <a:ext cx="2472167" cy="1571566"/>
          </a:xfrm>
          <a:prstGeom prst="rect">
            <a:avLst/>
          </a:prstGeom>
          <a:noFill/>
          <a:ln>
            <a:noFill/>
          </a:ln>
        </p:spPr>
      </p:pic>
      <p:sp>
        <p:nvSpPr>
          <p:cNvPr id="306" name="Google Shape;306;p55"/>
          <p:cNvSpPr/>
          <p:nvPr/>
        </p:nvSpPr>
        <p:spPr>
          <a:xfrm>
            <a:off x="1684149" y="2348357"/>
            <a:ext cx="8823600" cy="309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1" i="0" u="none" strike="noStrike" cap="none">
                <a:solidFill>
                  <a:srgbClr val="FFFFFF"/>
                </a:solidFill>
                <a:latin typeface="Open Sans"/>
                <a:ea typeface="Open Sans"/>
                <a:cs typeface="Open Sans"/>
                <a:sym typeface="Open Sans"/>
              </a:rPr>
              <a:t>© 2020 The Coding School</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All rights reserved</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180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0" i="0" u="none" strike="noStrike" cap="none">
                <a:solidFill>
                  <a:srgbClr val="00FFFF"/>
                </a:solidFill>
                <a:latin typeface="Arial"/>
                <a:ea typeface="Arial"/>
                <a:cs typeface="Arial"/>
                <a:sym typeface="Arial"/>
              </a:rPr>
              <a:t>Use of this recording is for personal use only. Copying, reproducing, distributing, posting or sharing this recording in any manner with any third party are prohibited under the terms of this registration. All rights not specifically licensed under the registration are reserved. </a:t>
            </a:r>
            <a:r>
              <a:rPr lang="en-US" sz="1800" b="1" i="0" u="none" strike="noStrike" cap="none">
                <a:solidFill>
                  <a:srgbClr val="00FFFF"/>
                </a:solidFill>
                <a:latin typeface="Open Sans"/>
                <a:ea typeface="Open Sans"/>
                <a:cs typeface="Open Sans"/>
                <a:sym typeface="Open Sans"/>
              </a:rPr>
              <a: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d2a3ee5b9d_0_87"/>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2" name="Google Shape;102;gd2a3ee5b9d_0_87"/>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03" name="Google Shape;103;gd2a3ee5b9d_0_87"/>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4" name="Google Shape;104;gd2a3ee5b9d_0_87"/>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05" name="Google Shape;105;gd2a3ee5b9d_0_87"/>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06" name="Google Shape;106;gd2a3ee5b9d_0_87"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07" name="Google Shape;107;gd2a3ee5b9d_0_87"/>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08" name="Google Shape;108;gd2a3ee5b9d_0_87"/>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tldr: Solid-state defect centers</a:t>
            </a:r>
            <a:endParaRPr sz="1400" b="0" i="0" u="none" strike="noStrike" cap="none">
              <a:solidFill>
                <a:srgbClr val="000000"/>
              </a:solidFill>
              <a:latin typeface="Arial"/>
              <a:ea typeface="Arial"/>
              <a:cs typeface="Arial"/>
              <a:sym typeface="Arial"/>
            </a:endParaRPr>
          </a:p>
        </p:txBody>
      </p:sp>
      <p:sp>
        <p:nvSpPr>
          <p:cNvPr id="109" name="Google Shape;109;gd2a3ee5b9d_0_87"/>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sz="2600" b="0" i="0" u="none" strike="noStrike" cap="none">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b="0" i="0" u="none" strike="noStrike" cap="none">
                <a:solidFill>
                  <a:schemeClr val="lt1"/>
                </a:solidFill>
                <a:latin typeface="Open Sans"/>
                <a:ea typeface="Open Sans"/>
                <a:cs typeface="Open Sans"/>
                <a:sym typeface="Open Sans"/>
              </a:rPr>
              <a:t>Take a solid material, and add a defect – </a:t>
            </a:r>
            <a:endParaRPr/>
          </a:p>
          <a:p>
            <a:pPr marL="0" marR="0" lvl="0" indent="0" algn="ctr" rtl="0">
              <a:lnSpc>
                <a:spcPct val="130000"/>
              </a:lnSpc>
              <a:spcBef>
                <a:spcPts val="500"/>
              </a:spcBef>
              <a:spcAft>
                <a:spcPts val="0"/>
              </a:spcAft>
              <a:buNone/>
            </a:pPr>
            <a:r>
              <a:rPr lang="en-US" sz="2900" b="0" i="0" u="none" strike="noStrike" cap="none">
                <a:solidFill>
                  <a:schemeClr val="lt1"/>
                </a:solidFill>
                <a:latin typeface="Open Sans"/>
                <a:ea typeface="Open Sans"/>
                <a:cs typeface="Open Sans"/>
                <a:sym typeface="Open Sans"/>
              </a:rPr>
              <a:t>ok for quantum computing, </a:t>
            </a:r>
            <a:r>
              <a:rPr lang="en-US" sz="2900" b="0" i="1" u="none" strike="noStrike" cap="none">
                <a:solidFill>
                  <a:schemeClr val="lt1"/>
                </a:solidFill>
                <a:latin typeface="Open Sans"/>
                <a:ea typeface="Open Sans"/>
                <a:cs typeface="Open Sans"/>
                <a:sym typeface="Open Sans"/>
              </a:rPr>
              <a:t>great</a:t>
            </a:r>
            <a:r>
              <a:rPr lang="en-US" sz="2900" b="0" i="0" u="none" strike="noStrike" cap="none">
                <a:solidFill>
                  <a:schemeClr val="lt1"/>
                </a:solidFill>
                <a:latin typeface="Open Sans"/>
                <a:ea typeface="Open Sans"/>
                <a:cs typeface="Open Sans"/>
                <a:sym typeface="Open Sans"/>
              </a:rPr>
              <a:t> for quantum internet </a:t>
            </a:r>
            <a:endParaRPr sz="2900" b="1" i="1" u="sng" strike="noStrike" cap="none">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6" name="Google Shape;116;p2"/>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Who am I</a:t>
            </a:r>
            <a:endParaRPr sz="1400" b="0" i="0" u="none" strike="noStrike" cap="none">
              <a:solidFill>
                <a:srgbClr val="000000"/>
              </a:solidFill>
              <a:latin typeface="Arial"/>
              <a:ea typeface="Arial"/>
              <a:cs typeface="Arial"/>
              <a:sym typeface="Arial"/>
            </a:endParaRPr>
          </a:p>
        </p:txBody>
      </p:sp>
      <p:sp>
        <p:nvSpPr>
          <p:cNvPr id="117" name="Google Shape;117;p2"/>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8" name="Google Shape;118;p2"/>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23</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19" name="Google Shape;119;p2"/>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20" name="Google Shape;120;p2"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21" name="Google Shape;121;p2"/>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22" name="Google Shape;122;p2"/>
          <p:cNvSpPr txBox="1"/>
          <p:nvPr/>
        </p:nvSpPr>
        <p:spPr>
          <a:xfrm>
            <a:off x="177250" y="974349"/>
            <a:ext cx="7881494" cy="2554515"/>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From Long Grove, Illinois</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Studied biomedical engineering in college</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Found out quantum mechanics super cool AND useful!</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Now MIT grad student in electrical engineering</a:t>
            </a:r>
            <a:endParaRPr sz="2200" b="0" i="0" u="none" strike="noStrike" cap="none">
              <a:solidFill>
                <a:srgbClr val="000000"/>
              </a:solidFill>
              <a:latin typeface="Calibri"/>
              <a:ea typeface="Calibri"/>
              <a:cs typeface="Calibri"/>
              <a:sym typeface="Calibri"/>
            </a:endParaRPr>
          </a:p>
        </p:txBody>
      </p:sp>
      <p:pic>
        <p:nvPicPr>
          <p:cNvPr id="123" name="Google Shape;123;p2" descr="May be an image of 2 people"/>
          <p:cNvPicPr preferRelativeResize="0"/>
          <p:nvPr/>
        </p:nvPicPr>
        <p:blipFill rotWithShape="1">
          <a:blip r:embed="rId5">
            <a:alphaModFix/>
          </a:blip>
          <a:srcRect/>
          <a:stretch/>
        </p:blipFill>
        <p:spPr>
          <a:xfrm>
            <a:off x="986821" y="3759982"/>
            <a:ext cx="3610147" cy="2409703"/>
          </a:xfrm>
          <a:prstGeom prst="rect">
            <a:avLst/>
          </a:prstGeom>
          <a:noFill/>
          <a:ln>
            <a:noFill/>
          </a:ln>
        </p:spPr>
      </p:pic>
      <p:pic>
        <p:nvPicPr>
          <p:cNvPr id="124" name="Google Shape;124;p2"/>
          <p:cNvPicPr preferRelativeResize="0"/>
          <p:nvPr/>
        </p:nvPicPr>
        <p:blipFill rotWithShape="1">
          <a:blip r:embed="rId6">
            <a:alphaModFix/>
          </a:blip>
          <a:srcRect t="20065" b="2308"/>
          <a:stretch/>
        </p:blipFill>
        <p:spPr>
          <a:xfrm>
            <a:off x="8395330" y="910727"/>
            <a:ext cx="3037479" cy="2618137"/>
          </a:xfrm>
          <a:prstGeom prst="rect">
            <a:avLst/>
          </a:prstGeom>
          <a:noFill/>
          <a:ln>
            <a:noFill/>
          </a:ln>
        </p:spPr>
      </p:pic>
      <p:pic>
        <p:nvPicPr>
          <p:cNvPr id="125" name="Google Shape;125;p2"/>
          <p:cNvPicPr preferRelativeResize="0"/>
          <p:nvPr/>
        </p:nvPicPr>
        <p:blipFill rotWithShape="1">
          <a:blip r:embed="rId7">
            <a:alphaModFix/>
          </a:blip>
          <a:srcRect/>
          <a:stretch/>
        </p:blipFill>
        <p:spPr>
          <a:xfrm>
            <a:off x="5835453" y="3759982"/>
            <a:ext cx="4819406" cy="2409703"/>
          </a:xfrm>
          <a:prstGeom prst="rect">
            <a:avLst/>
          </a:prstGeom>
          <a:noFill/>
          <a:ln>
            <a:noFill/>
          </a:ln>
        </p:spPr>
      </p:pic>
      <p:sp>
        <p:nvSpPr>
          <p:cNvPr id="126" name="Google Shape;126;p2"/>
          <p:cNvSpPr txBox="1"/>
          <p:nvPr/>
        </p:nvSpPr>
        <p:spPr>
          <a:xfrm rot="-482183">
            <a:off x="6548948" y="3477397"/>
            <a:ext cx="1244251"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MIT Dome!</a:t>
            </a:r>
            <a:endParaRPr sz="1400" b="0" i="0" u="none" strike="noStrike" cap="none">
              <a:solidFill>
                <a:srgbClr val="000000"/>
              </a:solidFill>
              <a:latin typeface="Calibri"/>
              <a:ea typeface="Calibri"/>
              <a:cs typeface="Calibri"/>
              <a:sym typeface="Calibri"/>
            </a:endParaRPr>
          </a:p>
        </p:txBody>
      </p:sp>
      <p:cxnSp>
        <p:nvCxnSpPr>
          <p:cNvPr id="127" name="Google Shape;127;p2"/>
          <p:cNvCxnSpPr>
            <a:stCxn id="126" idx="2"/>
          </p:cNvCxnSpPr>
          <p:nvPr/>
        </p:nvCxnSpPr>
        <p:spPr>
          <a:xfrm>
            <a:off x="7196890" y="3844915"/>
            <a:ext cx="51600" cy="446100"/>
          </a:xfrm>
          <a:prstGeom prst="straightConnector1">
            <a:avLst/>
          </a:prstGeom>
          <a:noFill/>
          <a:ln w="9525" cap="flat" cmpd="sng">
            <a:solidFill>
              <a:schemeClr val="dk1"/>
            </a:solidFill>
            <a:prstDash val="solid"/>
            <a:round/>
            <a:headEnd type="none" w="sm" len="sm"/>
            <a:tailEnd type="triangle" w="med" len="med"/>
          </a:ln>
        </p:spPr>
      </p:cxnSp>
      <p:sp>
        <p:nvSpPr>
          <p:cNvPr id="128" name="Google Shape;128;p2"/>
          <p:cNvSpPr txBox="1"/>
          <p:nvPr/>
        </p:nvSpPr>
        <p:spPr>
          <a:xfrm>
            <a:off x="6715652" y="1154441"/>
            <a:ext cx="152950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My dog, who likes hiking</a:t>
            </a:r>
            <a:endParaRPr sz="1400" b="0" i="0" u="none" strike="noStrike" cap="none">
              <a:solidFill>
                <a:srgbClr val="000000"/>
              </a:solidFill>
              <a:latin typeface="Calibri"/>
              <a:ea typeface="Calibri"/>
              <a:cs typeface="Calibri"/>
              <a:sym typeface="Calibri"/>
            </a:endParaRPr>
          </a:p>
        </p:txBody>
      </p:sp>
      <p:cxnSp>
        <p:nvCxnSpPr>
          <p:cNvPr id="129" name="Google Shape;129;p2"/>
          <p:cNvCxnSpPr/>
          <p:nvPr/>
        </p:nvCxnSpPr>
        <p:spPr>
          <a:xfrm>
            <a:off x="8058744" y="1625866"/>
            <a:ext cx="1361438" cy="503257"/>
          </a:xfrm>
          <a:prstGeom prst="straightConnector1">
            <a:avLst/>
          </a:prstGeom>
          <a:noFill/>
          <a:ln w="9525" cap="flat" cmpd="sng">
            <a:solidFill>
              <a:schemeClr val="dk1"/>
            </a:solidFill>
            <a:prstDash val="solid"/>
            <a:round/>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36" name="Google Shape;136;p3"/>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What is the quantum internet?</a:t>
            </a:r>
            <a:endParaRPr sz="1400" b="0" i="0" u="none" strike="noStrike" cap="none">
              <a:solidFill>
                <a:srgbClr val="000000"/>
              </a:solidFill>
              <a:latin typeface="Arial"/>
              <a:ea typeface="Arial"/>
              <a:cs typeface="Arial"/>
              <a:sym typeface="Arial"/>
            </a:endParaRPr>
          </a:p>
        </p:txBody>
      </p:sp>
      <p:sp>
        <p:nvSpPr>
          <p:cNvPr id="137" name="Google Shape;137;p3"/>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38" name="Google Shape;138;p3"/>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24</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39" name="Google Shape;139;p3"/>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40" name="Google Shape;140;p3"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41" name="Google Shape;141;p3"/>
          <p:cNvPicPr preferRelativeResize="0"/>
          <p:nvPr/>
        </p:nvPicPr>
        <p:blipFill rotWithShape="1">
          <a:blip r:embed="rId4">
            <a:alphaModFix/>
          </a:blip>
          <a:srcRect/>
          <a:stretch/>
        </p:blipFill>
        <p:spPr>
          <a:xfrm>
            <a:off x="37384" y="6436876"/>
            <a:ext cx="677727" cy="430834"/>
          </a:xfrm>
          <a:prstGeom prst="rect">
            <a:avLst/>
          </a:prstGeom>
          <a:noFill/>
          <a:ln>
            <a:noFill/>
          </a:ln>
        </p:spPr>
      </p:pic>
      <p:grpSp>
        <p:nvGrpSpPr>
          <p:cNvPr id="142" name="Google Shape;142;p3"/>
          <p:cNvGrpSpPr/>
          <p:nvPr/>
        </p:nvGrpSpPr>
        <p:grpSpPr>
          <a:xfrm>
            <a:off x="120882" y="3542932"/>
            <a:ext cx="5116016" cy="2685908"/>
            <a:chOff x="120882" y="3542932"/>
            <a:chExt cx="5116016" cy="2685908"/>
          </a:xfrm>
        </p:grpSpPr>
        <p:pic>
          <p:nvPicPr>
            <p:cNvPr id="143" name="Google Shape;143;p3" descr="Interactive Map: Clinical Care Programs for Gender-Expansive Children and  Adolescents - HRC"/>
            <p:cNvPicPr preferRelativeResize="0"/>
            <p:nvPr/>
          </p:nvPicPr>
          <p:blipFill rotWithShape="1">
            <a:blip r:embed="rId5">
              <a:alphaModFix/>
            </a:blip>
            <a:srcRect/>
            <a:stretch/>
          </p:blipFill>
          <p:spPr>
            <a:xfrm>
              <a:off x="120882" y="3542932"/>
              <a:ext cx="5116016" cy="2685908"/>
            </a:xfrm>
            <a:prstGeom prst="rect">
              <a:avLst/>
            </a:prstGeom>
            <a:noFill/>
            <a:ln>
              <a:noFill/>
            </a:ln>
          </p:spPr>
        </p:pic>
        <p:cxnSp>
          <p:nvCxnSpPr>
            <p:cNvPr id="144" name="Google Shape;144;p3"/>
            <p:cNvCxnSpPr>
              <a:stCxn id="145" idx="0"/>
              <a:endCxn id="146" idx="0"/>
            </p:cNvCxnSpPr>
            <p:nvPr/>
          </p:nvCxnSpPr>
          <p:spPr>
            <a:xfrm rot="-5400000">
              <a:off x="2475210" y="2724966"/>
              <a:ext cx="283500" cy="3190200"/>
            </a:xfrm>
            <a:prstGeom prst="curvedConnector3">
              <a:avLst>
                <a:gd name="adj1" fmla="val 180652"/>
              </a:avLst>
            </a:prstGeom>
            <a:noFill/>
            <a:ln w="38100" cap="flat" cmpd="sng">
              <a:solidFill>
                <a:srgbClr val="3E6EC2"/>
              </a:solidFill>
              <a:prstDash val="solid"/>
              <a:round/>
              <a:headEnd type="none" w="sm" len="sm"/>
              <a:tailEnd type="triangle" w="med" len="med"/>
            </a:ln>
          </p:spPr>
        </p:cxnSp>
        <p:cxnSp>
          <p:nvCxnSpPr>
            <p:cNvPr id="147" name="Google Shape;147;p3"/>
            <p:cNvCxnSpPr>
              <a:stCxn id="146" idx="2"/>
              <a:endCxn id="145" idx="2"/>
            </p:cNvCxnSpPr>
            <p:nvPr/>
          </p:nvCxnSpPr>
          <p:spPr>
            <a:xfrm rot="5400000">
              <a:off x="2475335" y="3611563"/>
              <a:ext cx="283500" cy="3190200"/>
            </a:xfrm>
            <a:prstGeom prst="curvedConnector3">
              <a:avLst>
                <a:gd name="adj1" fmla="val 274746"/>
              </a:avLst>
            </a:prstGeom>
            <a:noFill/>
            <a:ln w="38100" cap="flat" cmpd="sng">
              <a:solidFill>
                <a:srgbClr val="C00000"/>
              </a:solidFill>
              <a:prstDash val="solid"/>
              <a:round/>
              <a:headEnd type="none" w="sm" len="sm"/>
              <a:tailEnd type="triangle" w="med" len="med"/>
            </a:ln>
          </p:spPr>
        </p:cxnSp>
        <p:pic>
          <p:nvPicPr>
            <p:cNvPr id="145" name="Google Shape;145;p3" descr="1,628 Quantum Computer Stock Vector Illustration and Royalty Free Quantum  Computer Clipart"/>
            <p:cNvPicPr preferRelativeResize="0"/>
            <p:nvPr/>
          </p:nvPicPr>
          <p:blipFill rotWithShape="1">
            <a:blip r:embed="rId6">
              <a:alphaModFix/>
            </a:blip>
            <a:srcRect l="22292" t="17569" r="22851" b="28405"/>
            <a:stretch/>
          </p:blipFill>
          <p:spPr>
            <a:xfrm>
              <a:off x="571772" y="4461816"/>
              <a:ext cx="900176" cy="886537"/>
            </a:xfrm>
            <a:prstGeom prst="rect">
              <a:avLst/>
            </a:prstGeom>
            <a:noFill/>
            <a:ln>
              <a:noFill/>
            </a:ln>
          </p:spPr>
        </p:pic>
        <p:pic>
          <p:nvPicPr>
            <p:cNvPr id="146" name="Google Shape;146;p3" descr="1,628 Quantum Computer Stock Vector Illustration and Royalty Free Quantum  Computer Clipart"/>
            <p:cNvPicPr preferRelativeResize="0"/>
            <p:nvPr/>
          </p:nvPicPr>
          <p:blipFill rotWithShape="1">
            <a:blip r:embed="rId6">
              <a:alphaModFix/>
            </a:blip>
            <a:srcRect l="22292" t="17569" r="22851" b="28405"/>
            <a:stretch/>
          </p:blipFill>
          <p:spPr>
            <a:xfrm>
              <a:off x="3762097" y="4178376"/>
              <a:ext cx="900176" cy="886537"/>
            </a:xfrm>
            <a:prstGeom prst="rect">
              <a:avLst/>
            </a:prstGeom>
            <a:noFill/>
            <a:ln>
              <a:noFill/>
            </a:ln>
          </p:spPr>
        </p:pic>
        <p:grpSp>
          <p:nvGrpSpPr>
            <p:cNvPr id="148" name="Google Shape;148;p3"/>
            <p:cNvGrpSpPr/>
            <p:nvPr/>
          </p:nvGrpSpPr>
          <p:grpSpPr>
            <a:xfrm rot="-354011">
              <a:off x="1323770" y="4610000"/>
              <a:ext cx="2583636" cy="343437"/>
              <a:chOff x="1308663" y="4885886"/>
              <a:chExt cx="2443938" cy="343437"/>
            </a:xfrm>
          </p:grpSpPr>
          <p:sp>
            <p:nvSpPr>
              <p:cNvPr id="149" name="Google Shape;149;p3"/>
              <p:cNvSpPr/>
              <p:nvPr/>
            </p:nvSpPr>
            <p:spPr>
              <a:xfrm>
                <a:off x="1308663" y="4885888"/>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50" name="Google Shape;150;p3"/>
              <p:cNvSpPr/>
              <p:nvPr/>
            </p:nvSpPr>
            <p:spPr>
              <a:xfrm rot="10800000">
                <a:off x="1318160" y="4885886"/>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51" name="Google Shape;151;p3"/>
            <p:cNvSpPr txBox="1"/>
            <p:nvPr/>
          </p:nvSpPr>
          <p:spPr>
            <a:xfrm>
              <a:off x="2334814" y="3941421"/>
              <a:ext cx="551561" cy="307777"/>
            </a:xfrm>
            <a:prstGeom prst="rect">
              <a:avLst/>
            </a:prstGeom>
            <a:blipFill rotWithShape="1">
              <a:blip r:embed="rId7">
                <a:alphaModFix/>
              </a:blip>
              <a:stretch>
                <a:fillRect l="-14441" t="-173985" r="-107775"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52" name="Google Shape;152;p3"/>
            <p:cNvSpPr txBox="1"/>
            <p:nvPr/>
          </p:nvSpPr>
          <p:spPr>
            <a:xfrm>
              <a:off x="2341241" y="5480819"/>
              <a:ext cx="567911" cy="307777"/>
            </a:xfrm>
            <a:prstGeom prst="rect">
              <a:avLst/>
            </a:prstGeom>
            <a:blipFill rotWithShape="1">
              <a:blip r:embed="rId8">
                <a:alphaModFix/>
              </a:blip>
              <a:stretch>
                <a:fillRect l="-13976" t="-168607" r="-104297" b="-2548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sp>
        <p:nvSpPr>
          <p:cNvPr id="153" name="Google Shape;153;p3"/>
          <p:cNvSpPr txBox="1"/>
          <p:nvPr/>
        </p:nvSpPr>
        <p:spPr>
          <a:xfrm>
            <a:off x="5371847" y="4494283"/>
            <a:ext cx="2713416" cy="1323439"/>
          </a:xfrm>
          <a:prstGeom prst="rect">
            <a:avLst/>
          </a:prstGeom>
          <a:noFill/>
          <a:ln w="9525" cap="flat" cmpd="sng">
            <a:solidFill>
              <a:schemeClr val="dk1"/>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1" i="0" u="none" strike="noStrike" cap="none">
                <a:solidFill>
                  <a:srgbClr val="000000"/>
                </a:solidFill>
                <a:latin typeface="Calibri"/>
                <a:ea typeface="Calibri"/>
                <a:cs typeface="Calibri"/>
                <a:sym typeface="Calibri"/>
              </a:rPr>
              <a:t>Quantum information can be sent long distances using light pulses – called photons</a:t>
            </a:r>
            <a:endParaRPr sz="2000" b="1" i="0" u="none" strike="noStrike" cap="none">
              <a:solidFill>
                <a:srgbClr val="000000"/>
              </a:solidFill>
              <a:latin typeface="Calibri"/>
              <a:ea typeface="Calibri"/>
              <a:cs typeface="Calibri"/>
              <a:sym typeface="Calibri"/>
            </a:endParaRPr>
          </a:p>
        </p:txBody>
      </p:sp>
      <p:grpSp>
        <p:nvGrpSpPr>
          <p:cNvPr id="154" name="Google Shape;154;p3"/>
          <p:cNvGrpSpPr/>
          <p:nvPr/>
        </p:nvGrpSpPr>
        <p:grpSpPr>
          <a:xfrm>
            <a:off x="6354126" y="831278"/>
            <a:ext cx="5788453" cy="3111614"/>
            <a:chOff x="6354126" y="831278"/>
            <a:chExt cx="5788453" cy="3111614"/>
          </a:xfrm>
        </p:grpSpPr>
        <p:grpSp>
          <p:nvGrpSpPr>
            <p:cNvPr id="155" name="Google Shape;155;p3"/>
            <p:cNvGrpSpPr/>
            <p:nvPr/>
          </p:nvGrpSpPr>
          <p:grpSpPr>
            <a:xfrm>
              <a:off x="10953857" y="831278"/>
              <a:ext cx="1188722" cy="1778451"/>
              <a:chOff x="8467734" y="4390855"/>
              <a:chExt cx="768523" cy="1149790"/>
            </a:xfrm>
          </p:grpSpPr>
          <p:pic>
            <p:nvPicPr>
              <p:cNvPr id="156" name="Google Shape;156;p3"/>
              <p:cNvPicPr preferRelativeResize="0"/>
              <p:nvPr/>
            </p:nvPicPr>
            <p:blipFill rotWithShape="1">
              <a:blip r:embed="rId9">
                <a:alphaModFix/>
              </a:blip>
              <a:srcRect/>
              <a:stretch/>
            </p:blipFill>
            <p:spPr>
              <a:xfrm>
                <a:off x="8467734" y="4390855"/>
                <a:ext cx="768523" cy="1149790"/>
              </a:xfrm>
              <a:prstGeom prst="rect">
                <a:avLst/>
              </a:prstGeom>
              <a:noFill/>
              <a:ln>
                <a:noFill/>
              </a:ln>
            </p:spPr>
          </p:pic>
          <p:sp>
            <p:nvSpPr>
              <p:cNvPr id="157" name="Google Shape;157;p3"/>
              <p:cNvSpPr/>
              <p:nvPr/>
            </p:nvSpPr>
            <p:spPr>
              <a:xfrm>
                <a:off x="8467734" y="5263903"/>
                <a:ext cx="255011" cy="26724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1" i="0" u="none" strike="noStrike" cap="none">
                  <a:solidFill>
                    <a:schemeClr val="dk1"/>
                  </a:solidFill>
                  <a:latin typeface="Arial"/>
                  <a:ea typeface="Arial"/>
                  <a:cs typeface="Arial"/>
                  <a:sym typeface="Arial"/>
                </a:endParaRPr>
              </a:p>
            </p:txBody>
          </p:sp>
        </p:grpSp>
        <p:pic>
          <p:nvPicPr>
            <p:cNvPr id="158" name="Google Shape;158;p3"/>
            <p:cNvPicPr preferRelativeResize="0"/>
            <p:nvPr/>
          </p:nvPicPr>
          <p:blipFill rotWithShape="1">
            <a:blip r:embed="rId10">
              <a:alphaModFix/>
            </a:blip>
            <a:srcRect/>
            <a:stretch/>
          </p:blipFill>
          <p:spPr>
            <a:xfrm>
              <a:off x="6354126" y="1954389"/>
              <a:ext cx="1127587" cy="1988503"/>
            </a:xfrm>
            <a:prstGeom prst="rect">
              <a:avLst/>
            </a:prstGeom>
            <a:noFill/>
            <a:ln>
              <a:noFill/>
            </a:ln>
          </p:spPr>
        </p:pic>
        <p:grpSp>
          <p:nvGrpSpPr>
            <p:cNvPr id="159" name="Google Shape;159;p3"/>
            <p:cNvGrpSpPr/>
            <p:nvPr/>
          </p:nvGrpSpPr>
          <p:grpSpPr>
            <a:xfrm rot="-1270850">
              <a:off x="7897326" y="2098552"/>
              <a:ext cx="2583636" cy="343437"/>
              <a:chOff x="1308663" y="4885886"/>
              <a:chExt cx="2443938" cy="343437"/>
            </a:xfrm>
          </p:grpSpPr>
          <p:sp>
            <p:nvSpPr>
              <p:cNvPr id="160" name="Google Shape;160;p3"/>
              <p:cNvSpPr/>
              <p:nvPr/>
            </p:nvSpPr>
            <p:spPr>
              <a:xfrm>
                <a:off x="1308663" y="4885888"/>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61" name="Google Shape;161;p3"/>
              <p:cNvSpPr/>
              <p:nvPr/>
            </p:nvSpPr>
            <p:spPr>
              <a:xfrm rot="10800000">
                <a:off x="1318160" y="4885886"/>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162" name="Google Shape;162;p3"/>
            <p:cNvSpPr txBox="1"/>
            <p:nvPr/>
          </p:nvSpPr>
          <p:spPr>
            <a:xfrm>
              <a:off x="7410305" y="2601488"/>
              <a:ext cx="551561" cy="307777"/>
            </a:xfrm>
            <a:prstGeom prst="rect">
              <a:avLst/>
            </a:prstGeom>
            <a:blipFill rotWithShape="1">
              <a:blip r:embed="rId11">
                <a:alphaModFix/>
              </a:blip>
              <a:stretch>
                <a:fillRect l="-15554" t="-173985" r="-106657"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3" name="Google Shape;163;p3"/>
            <p:cNvSpPr txBox="1"/>
            <p:nvPr/>
          </p:nvSpPr>
          <p:spPr>
            <a:xfrm>
              <a:off x="10385946" y="1534126"/>
              <a:ext cx="567911" cy="307777"/>
            </a:xfrm>
            <a:prstGeom prst="rect">
              <a:avLst/>
            </a:prstGeom>
            <a:blipFill rotWithShape="1">
              <a:blip r:embed="rId12">
                <a:alphaModFix/>
              </a:blip>
              <a:stretch>
                <a:fillRect l="-15049" t="-173985" r="-103219"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164" name="Google Shape;164;p3"/>
            <p:cNvSpPr txBox="1"/>
            <p:nvPr/>
          </p:nvSpPr>
          <p:spPr>
            <a:xfrm rot="-1147029">
              <a:off x="8315349" y="1859818"/>
              <a:ext cx="135646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0" i="0" u="none" strike="noStrike" cap="none">
                  <a:solidFill>
                    <a:srgbClr val="7030A0"/>
                  </a:solidFill>
                  <a:latin typeface="Calibri"/>
                  <a:ea typeface="Calibri"/>
                  <a:cs typeface="Calibri"/>
                  <a:sym typeface="Calibri"/>
                </a:rPr>
                <a:t>entanglement</a:t>
              </a:r>
              <a:endParaRPr sz="1600" b="0" i="0" u="none" strike="noStrike" cap="none">
                <a:solidFill>
                  <a:srgbClr val="7030A0"/>
                </a:solidFill>
                <a:latin typeface="Calibri"/>
                <a:ea typeface="Calibri"/>
                <a:cs typeface="Calibri"/>
                <a:sym typeface="Calibri"/>
              </a:endParaRPr>
            </a:p>
          </p:txBody>
        </p:sp>
      </p:grpSp>
      <p:sp>
        <p:nvSpPr>
          <p:cNvPr id="165" name="Google Shape;165;p3"/>
          <p:cNvSpPr txBox="1"/>
          <p:nvPr/>
        </p:nvSpPr>
        <p:spPr>
          <a:xfrm>
            <a:off x="198505" y="956254"/>
            <a:ext cx="10099540" cy="2554515"/>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Quantum internet/networking = sending quantum states over long distances</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Quantum cryptography 🡪 100% secure secret sharing</a:t>
            </a:r>
            <a:endParaRPr sz="2200" b="0" i="0" u="none" strike="noStrike" cap="none">
              <a:solidFill>
                <a:srgbClr val="000000"/>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Quantum-enhanced sensing</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Connecting quantum computers!</a:t>
            </a:r>
            <a:endParaRPr sz="2200" b="0" i="0" u="none" strike="noStrike" cap="none">
              <a:solidFill>
                <a:srgbClr val="000000"/>
              </a:solidFill>
              <a:latin typeface="Calibri"/>
              <a:ea typeface="Calibri"/>
              <a:cs typeface="Calibri"/>
              <a:sym typeface="Calibri"/>
            </a:endParaRPr>
          </a:p>
        </p:txBody>
      </p:sp>
      <p:grpSp>
        <p:nvGrpSpPr>
          <p:cNvPr id="166" name="Google Shape;166;p3"/>
          <p:cNvGrpSpPr/>
          <p:nvPr/>
        </p:nvGrpSpPr>
        <p:grpSpPr>
          <a:xfrm>
            <a:off x="8804808" y="2865136"/>
            <a:ext cx="3007676" cy="3280259"/>
            <a:chOff x="8804808" y="2865136"/>
            <a:chExt cx="3007676" cy="3280259"/>
          </a:xfrm>
        </p:grpSpPr>
        <p:pic>
          <p:nvPicPr>
            <p:cNvPr id="167" name="Google Shape;167;p3"/>
            <p:cNvPicPr preferRelativeResize="0"/>
            <p:nvPr/>
          </p:nvPicPr>
          <p:blipFill rotWithShape="1">
            <a:blip r:embed="rId13">
              <a:alphaModFix/>
            </a:blip>
            <a:srcRect/>
            <a:stretch/>
          </p:blipFill>
          <p:spPr>
            <a:xfrm>
              <a:off x="8804808" y="2865136"/>
              <a:ext cx="2354536" cy="1696203"/>
            </a:xfrm>
            <a:prstGeom prst="rect">
              <a:avLst/>
            </a:prstGeom>
            <a:noFill/>
            <a:ln>
              <a:noFill/>
            </a:ln>
          </p:spPr>
        </p:pic>
        <p:pic>
          <p:nvPicPr>
            <p:cNvPr id="168" name="Google Shape;168;p3" descr="Download Black Hole Clipart HQ PNG Image | FreePNGImg"/>
            <p:cNvPicPr preferRelativeResize="0"/>
            <p:nvPr/>
          </p:nvPicPr>
          <p:blipFill rotWithShape="1">
            <a:blip r:embed="rId14">
              <a:alphaModFix/>
            </a:blip>
            <a:srcRect/>
            <a:stretch/>
          </p:blipFill>
          <p:spPr>
            <a:xfrm>
              <a:off x="9336854" y="5682983"/>
              <a:ext cx="1544836" cy="462412"/>
            </a:xfrm>
            <a:prstGeom prst="rect">
              <a:avLst/>
            </a:prstGeom>
            <a:noFill/>
            <a:ln>
              <a:noFill/>
            </a:ln>
          </p:spPr>
        </p:pic>
        <p:cxnSp>
          <p:nvCxnSpPr>
            <p:cNvPr id="169" name="Google Shape;169;p3"/>
            <p:cNvCxnSpPr/>
            <p:nvPr/>
          </p:nvCxnSpPr>
          <p:spPr>
            <a:xfrm>
              <a:off x="9133357" y="3926106"/>
              <a:ext cx="943722" cy="1984453"/>
            </a:xfrm>
            <a:prstGeom prst="straightConnector1">
              <a:avLst/>
            </a:prstGeom>
            <a:noFill/>
            <a:ln w="38100" cap="flat" cmpd="sng">
              <a:solidFill>
                <a:schemeClr val="dk1"/>
              </a:solidFill>
              <a:prstDash val="dot"/>
              <a:round/>
              <a:headEnd type="none" w="sm" len="sm"/>
              <a:tailEnd type="none" w="sm" len="sm"/>
            </a:ln>
          </p:spPr>
        </p:cxnSp>
        <p:cxnSp>
          <p:nvCxnSpPr>
            <p:cNvPr id="170" name="Google Shape;170;p3"/>
            <p:cNvCxnSpPr/>
            <p:nvPr/>
          </p:nvCxnSpPr>
          <p:spPr>
            <a:xfrm rot="10800000" flipH="1">
              <a:off x="10130017" y="4031393"/>
              <a:ext cx="751673" cy="1879166"/>
            </a:xfrm>
            <a:prstGeom prst="straightConnector1">
              <a:avLst/>
            </a:prstGeom>
            <a:noFill/>
            <a:ln w="38100" cap="flat" cmpd="sng">
              <a:solidFill>
                <a:schemeClr val="dk1"/>
              </a:solidFill>
              <a:prstDash val="dot"/>
              <a:round/>
              <a:headEnd type="none" w="sm" len="sm"/>
              <a:tailEnd type="none" w="sm" len="sm"/>
            </a:ln>
          </p:spPr>
        </p:cxnSp>
        <p:sp>
          <p:nvSpPr>
            <p:cNvPr id="171" name="Google Shape;171;p3"/>
            <p:cNvSpPr txBox="1"/>
            <p:nvPr/>
          </p:nvSpPr>
          <p:spPr>
            <a:xfrm rot="-3931412">
              <a:off x="10138569" y="4470120"/>
              <a:ext cx="195117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Gravitational wave</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detection</a:t>
              </a:r>
              <a:endParaRPr sz="1400" b="0" i="0" u="none" strike="noStrike" cap="none">
                <a:solidFill>
                  <a:srgbClr val="000000"/>
                </a:solidFill>
                <a:latin typeface="Calibri"/>
                <a:ea typeface="Calibri"/>
                <a:cs typeface="Calibri"/>
                <a:sym typeface="Calibri"/>
              </a:endParaRPr>
            </a:p>
          </p:txBody>
        </p:sp>
        <p:grpSp>
          <p:nvGrpSpPr>
            <p:cNvPr id="172" name="Google Shape;172;p3"/>
            <p:cNvGrpSpPr/>
            <p:nvPr/>
          </p:nvGrpSpPr>
          <p:grpSpPr>
            <a:xfrm>
              <a:off x="9184463" y="3749416"/>
              <a:ext cx="1651976" cy="229453"/>
              <a:chOff x="1308663" y="4885886"/>
              <a:chExt cx="2443938" cy="343437"/>
            </a:xfrm>
          </p:grpSpPr>
          <p:sp>
            <p:nvSpPr>
              <p:cNvPr id="173" name="Google Shape;173;p3"/>
              <p:cNvSpPr/>
              <p:nvPr/>
            </p:nvSpPr>
            <p:spPr>
              <a:xfrm>
                <a:off x="1308663" y="4885888"/>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74" name="Google Shape;174;p3"/>
              <p:cNvSpPr/>
              <p:nvPr/>
            </p:nvSpPr>
            <p:spPr>
              <a:xfrm rot="10800000">
                <a:off x="1318160" y="4885886"/>
                <a:ext cx="2434441" cy="343435"/>
              </a:xfrm>
              <a:custGeom>
                <a:avLst/>
                <a:gdLst/>
                <a:ahLst/>
                <a:cxnLst/>
                <a:rect l="l" t="t" r="r" b="b"/>
                <a:pathLst>
                  <a:path w="2924175" h="343435" extrusionOk="0">
                    <a:moveTo>
                      <a:pt x="0" y="209987"/>
                    </a:moveTo>
                    <a:cubicBezTo>
                      <a:pt x="90487" y="121087"/>
                      <a:pt x="180975" y="32187"/>
                      <a:pt x="276225" y="38537"/>
                    </a:cubicBezTo>
                    <a:cubicBezTo>
                      <a:pt x="371475" y="44887"/>
                      <a:pt x="471488" y="248087"/>
                      <a:pt x="571500" y="248087"/>
                    </a:cubicBezTo>
                    <a:cubicBezTo>
                      <a:pt x="671512" y="248087"/>
                      <a:pt x="776288" y="36950"/>
                      <a:pt x="876300" y="38537"/>
                    </a:cubicBezTo>
                    <a:cubicBezTo>
                      <a:pt x="976312" y="40124"/>
                      <a:pt x="1066800" y="262375"/>
                      <a:pt x="1171575" y="257612"/>
                    </a:cubicBezTo>
                    <a:cubicBezTo>
                      <a:pt x="1276350" y="252849"/>
                      <a:pt x="1408113" y="3612"/>
                      <a:pt x="1504950" y="9962"/>
                    </a:cubicBezTo>
                    <a:cubicBezTo>
                      <a:pt x="1601787" y="16312"/>
                      <a:pt x="1663700" y="290950"/>
                      <a:pt x="1752600" y="295712"/>
                    </a:cubicBezTo>
                    <a:cubicBezTo>
                      <a:pt x="1841500" y="300475"/>
                      <a:pt x="1935163" y="30600"/>
                      <a:pt x="2038350" y="38537"/>
                    </a:cubicBezTo>
                    <a:cubicBezTo>
                      <a:pt x="2141537" y="46474"/>
                      <a:pt x="2279650" y="349687"/>
                      <a:pt x="2371725" y="343337"/>
                    </a:cubicBezTo>
                    <a:cubicBezTo>
                      <a:pt x="2463800" y="336987"/>
                      <a:pt x="2498725" y="9962"/>
                      <a:pt x="2590800" y="437"/>
                    </a:cubicBezTo>
                    <a:cubicBezTo>
                      <a:pt x="2682875" y="-9088"/>
                      <a:pt x="2803525" y="138549"/>
                      <a:pt x="2924175" y="286187"/>
                    </a:cubicBezTo>
                  </a:path>
                </a:pathLst>
              </a:custGeom>
              <a:no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c3bfe012a9_0_79"/>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1" name="Google Shape;181;gc3bfe012a9_0_79"/>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What is a defect center</a:t>
            </a:r>
            <a:endParaRPr sz="1400" b="0" i="0" u="none" strike="noStrike" cap="none">
              <a:solidFill>
                <a:srgbClr val="000000"/>
              </a:solidFill>
              <a:latin typeface="Arial"/>
              <a:ea typeface="Arial"/>
              <a:cs typeface="Arial"/>
              <a:sym typeface="Arial"/>
            </a:endParaRPr>
          </a:p>
        </p:txBody>
      </p:sp>
      <p:sp>
        <p:nvSpPr>
          <p:cNvPr id="182" name="Google Shape;182;gc3bfe012a9_0_79"/>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3" name="Google Shape;183;gc3bfe012a9_0_79"/>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25</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84" name="Google Shape;184;gc3bfe012a9_0_79"/>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85" name="Google Shape;185;gc3bfe012a9_0_79"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86" name="Google Shape;186;gc3bfe012a9_0_79"/>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87" name="Google Shape;187;gc3bfe012a9_0_79"/>
          <p:cNvSpPr txBox="1"/>
          <p:nvPr/>
        </p:nvSpPr>
        <p:spPr>
          <a:xfrm>
            <a:off x="493250" y="1070500"/>
            <a:ext cx="7881494" cy="2554515"/>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Materials like diamond have a crystal structure</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Defect center qubit: make a “defect” – replace one of the atoms with something else</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Acts like a trapped ion, but protected by the surrounding material</a:t>
            </a:r>
            <a:endParaRPr sz="2200" b="0" i="0" u="none" strike="noStrike" cap="none">
              <a:solidFill>
                <a:srgbClr val="000000"/>
              </a:solidFill>
              <a:latin typeface="Calibri"/>
              <a:ea typeface="Calibri"/>
              <a:cs typeface="Calibri"/>
              <a:sym typeface="Calibri"/>
            </a:endParaRPr>
          </a:p>
        </p:txBody>
      </p:sp>
      <p:pic>
        <p:nvPicPr>
          <p:cNvPr id="188" name="Google Shape;188;gc3bfe012a9_0_79" descr="Nitrogen-vacancy center - Wikipedia"/>
          <p:cNvPicPr preferRelativeResize="0"/>
          <p:nvPr/>
        </p:nvPicPr>
        <p:blipFill rotWithShape="1">
          <a:blip r:embed="rId5">
            <a:alphaModFix/>
          </a:blip>
          <a:srcRect/>
          <a:stretch/>
        </p:blipFill>
        <p:spPr>
          <a:xfrm>
            <a:off x="8976344" y="885682"/>
            <a:ext cx="2797137" cy="2966660"/>
          </a:xfrm>
          <a:prstGeom prst="rect">
            <a:avLst/>
          </a:prstGeom>
          <a:noFill/>
          <a:ln>
            <a:noFill/>
          </a:ln>
        </p:spPr>
      </p:pic>
      <p:pic>
        <p:nvPicPr>
          <p:cNvPr id="189" name="Google Shape;189;gc3bfe012a9_0_79" descr="Most Expensive Coloured Diamonds – The Diamond Certification Laboratory of  Australia (DCLA)"/>
          <p:cNvPicPr preferRelativeResize="0"/>
          <p:nvPr/>
        </p:nvPicPr>
        <p:blipFill rotWithShape="1">
          <a:blip r:embed="rId6">
            <a:alphaModFix/>
          </a:blip>
          <a:srcRect t="27991" b="18161"/>
          <a:stretch/>
        </p:blipFill>
        <p:spPr>
          <a:xfrm>
            <a:off x="493249" y="3984712"/>
            <a:ext cx="5867951" cy="1643026"/>
          </a:xfrm>
          <a:prstGeom prst="rect">
            <a:avLst/>
          </a:prstGeom>
          <a:noFill/>
          <a:ln>
            <a:noFill/>
          </a:ln>
        </p:spPr>
      </p:pic>
      <p:sp>
        <p:nvSpPr>
          <p:cNvPr id="190" name="Google Shape;190;gc3bfe012a9_0_79"/>
          <p:cNvSpPr txBox="1"/>
          <p:nvPr/>
        </p:nvSpPr>
        <p:spPr>
          <a:xfrm>
            <a:off x="6708622" y="4015972"/>
            <a:ext cx="5258381" cy="1877407"/>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Lots of different “species” of defects, in lots of different materials!</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1" i="0" u="none" strike="noStrike" cap="none">
                <a:solidFill>
                  <a:srgbClr val="000000"/>
                </a:solidFill>
                <a:latin typeface="Calibri"/>
                <a:ea typeface="Calibri"/>
                <a:cs typeface="Calibri"/>
                <a:sym typeface="Calibri"/>
              </a:rPr>
              <a:t>Most popular of these is the “nitrogen vacancy” defect in diamond</a:t>
            </a:r>
            <a:endParaRPr sz="2200" b="1"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4"/>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97" name="Google Shape;197;p4"/>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How do we make them</a:t>
            </a:r>
            <a:endParaRPr sz="1400" b="0" i="0" u="none" strike="noStrike" cap="none">
              <a:solidFill>
                <a:srgbClr val="000000"/>
              </a:solidFill>
              <a:latin typeface="Arial"/>
              <a:ea typeface="Arial"/>
              <a:cs typeface="Arial"/>
              <a:sym typeface="Arial"/>
            </a:endParaRPr>
          </a:p>
        </p:txBody>
      </p:sp>
      <p:sp>
        <p:nvSpPr>
          <p:cNvPr id="198" name="Google Shape;198;p4"/>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99" name="Google Shape;199;p4"/>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26</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00" name="Google Shape;200;p4"/>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01" name="Google Shape;201;p4"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02" name="Google Shape;202;p4"/>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03" name="Google Shape;203;p4"/>
          <p:cNvSpPr txBox="1"/>
          <p:nvPr/>
        </p:nvSpPr>
        <p:spPr>
          <a:xfrm>
            <a:off x="287347" y="895983"/>
            <a:ext cx="4281951" cy="2215961"/>
          </a:xfrm>
          <a:prstGeom prst="rect">
            <a:avLst/>
          </a:prstGeom>
          <a:noFill/>
          <a:ln>
            <a:noFill/>
          </a:ln>
        </p:spPr>
        <p:txBody>
          <a:bodyPr spcFirstLastPara="1" wrap="square" lIns="91425" tIns="91425" rIns="91425" bIns="91425" anchor="t" anchorCtr="0">
            <a:spAutoFit/>
          </a:bodyPr>
          <a:lstStyle/>
          <a:p>
            <a:pPr marL="8890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Step 1) Grow a diamond</a:t>
            </a:r>
            <a:br>
              <a:rPr lang="en-US" sz="2200" b="0" i="0" u="none" strike="noStrike" cap="none">
                <a:solidFill>
                  <a:srgbClr val="000000"/>
                </a:solidFill>
                <a:latin typeface="Calibri"/>
                <a:ea typeface="Calibri"/>
                <a:cs typeface="Calibri"/>
                <a:sym typeface="Calibri"/>
              </a:rPr>
            </a:br>
            <a:endParaRPr sz="2200" b="0" i="0" u="none" strike="noStrike" cap="none">
              <a:solidFill>
                <a:srgbClr val="000000"/>
              </a:solidFill>
              <a:latin typeface="Calibri"/>
              <a:ea typeface="Calibri"/>
              <a:cs typeface="Calibri"/>
              <a:sym typeface="Calibri"/>
            </a:endParaRPr>
          </a:p>
          <a:p>
            <a:pPr marL="88900" marR="0" lvl="0" indent="0" algn="l"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Step 2) Implant ions</a:t>
            </a:r>
            <a:endParaRPr/>
          </a:p>
          <a:p>
            <a:pPr marL="88900" marR="0" lvl="0" indent="0" algn="l" rtl="0">
              <a:lnSpc>
                <a:spcPct val="100000"/>
              </a:lnSpc>
              <a:spcBef>
                <a:spcPts val="0"/>
              </a:spcBef>
              <a:spcAft>
                <a:spcPts val="0"/>
              </a:spcAft>
              <a:buNone/>
            </a:pPr>
            <a:br>
              <a:rPr lang="en-US" sz="2200" b="0"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Step 3) Heat up diamond (called “annealing”) to form defects!</a:t>
            </a:r>
            <a:endParaRPr sz="2200" b="0" i="0" u="none" strike="noStrike" cap="none">
              <a:solidFill>
                <a:srgbClr val="000000"/>
              </a:solidFill>
              <a:latin typeface="Calibri"/>
              <a:ea typeface="Calibri"/>
              <a:cs typeface="Calibri"/>
              <a:sym typeface="Calibri"/>
            </a:endParaRPr>
          </a:p>
        </p:txBody>
      </p:sp>
      <p:pic>
        <p:nvPicPr>
          <p:cNvPr id="204" name="Google Shape;204;p4" descr="Diamond growth, microwave PACVD reactor | Plassys COM"/>
          <p:cNvPicPr preferRelativeResize="0"/>
          <p:nvPr/>
        </p:nvPicPr>
        <p:blipFill rotWithShape="1">
          <a:blip r:embed="rId5">
            <a:alphaModFix/>
          </a:blip>
          <a:srcRect/>
          <a:stretch/>
        </p:blipFill>
        <p:spPr>
          <a:xfrm>
            <a:off x="5557246" y="885505"/>
            <a:ext cx="2372033" cy="2579927"/>
          </a:xfrm>
          <a:prstGeom prst="rect">
            <a:avLst/>
          </a:prstGeom>
          <a:noFill/>
          <a:ln>
            <a:noFill/>
          </a:ln>
        </p:spPr>
      </p:pic>
      <p:pic>
        <p:nvPicPr>
          <p:cNvPr id="205" name="Google Shape;205;p4" descr="Observations on CVD-Grown Synthetic Diamonds: A Review | Gems &amp; Gemology"/>
          <p:cNvPicPr preferRelativeResize="0"/>
          <p:nvPr/>
        </p:nvPicPr>
        <p:blipFill rotWithShape="1">
          <a:blip r:embed="rId6">
            <a:alphaModFix/>
          </a:blip>
          <a:srcRect t="5305"/>
          <a:stretch/>
        </p:blipFill>
        <p:spPr>
          <a:xfrm>
            <a:off x="8374328" y="778406"/>
            <a:ext cx="3399153" cy="2741345"/>
          </a:xfrm>
          <a:prstGeom prst="rect">
            <a:avLst/>
          </a:prstGeom>
          <a:noFill/>
          <a:ln>
            <a:noFill/>
          </a:ln>
        </p:spPr>
      </p:pic>
      <p:sp>
        <p:nvSpPr>
          <p:cNvPr id="206" name="Google Shape;206;p4"/>
          <p:cNvSpPr/>
          <p:nvPr/>
        </p:nvSpPr>
        <p:spPr>
          <a:xfrm>
            <a:off x="6886590" y="1345523"/>
            <a:ext cx="1924763" cy="509576"/>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207" name="Google Shape;207;p4"/>
          <p:cNvGrpSpPr/>
          <p:nvPr/>
        </p:nvGrpSpPr>
        <p:grpSpPr>
          <a:xfrm>
            <a:off x="715111" y="3612187"/>
            <a:ext cx="2771775" cy="2696181"/>
            <a:chOff x="715111" y="3452750"/>
            <a:chExt cx="2892425" cy="2813541"/>
          </a:xfrm>
        </p:grpSpPr>
        <p:pic>
          <p:nvPicPr>
            <p:cNvPr id="208" name="Google Shape;208;p4" descr="Ion implantation - Wikipedia"/>
            <p:cNvPicPr preferRelativeResize="0"/>
            <p:nvPr/>
          </p:nvPicPr>
          <p:blipFill rotWithShape="1">
            <a:blip r:embed="rId7">
              <a:alphaModFix/>
            </a:blip>
            <a:srcRect/>
            <a:stretch/>
          </p:blipFill>
          <p:spPr>
            <a:xfrm>
              <a:off x="715111" y="3452750"/>
              <a:ext cx="2892425" cy="2813541"/>
            </a:xfrm>
            <a:prstGeom prst="rect">
              <a:avLst/>
            </a:prstGeom>
            <a:noFill/>
            <a:ln>
              <a:noFill/>
            </a:ln>
          </p:spPr>
        </p:pic>
        <p:sp>
          <p:nvSpPr>
            <p:cNvPr id="209" name="Google Shape;209;p4"/>
            <p:cNvSpPr/>
            <p:nvPr/>
          </p:nvSpPr>
          <p:spPr>
            <a:xfrm>
              <a:off x="2553436" y="4905375"/>
              <a:ext cx="1054100" cy="2889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0" name="Google Shape;210;p4"/>
            <p:cNvSpPr/>
            <p:nvPr/>
          </p:nvSpPr>
          <p:spPr>
            <a:xfrm>
              <a:off x="2502636" y="5441370"/>
              <a:ext cx="424714" cy="38532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11" name="Google Shape;211;p4"/>
            <p:cNvSpPr/>
            <p:nvPr/>
          </p:nvSpPr>
          <p:spPr>
            <a:xfrm>
              <a:off x="2341078" y="5826694"/>
              <a:ext cx="1266457" cy="24707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212" name="Google Shape;212;p4" descr="Ion implantation - Wikipedia"/>
            <p:cNvPicPr preferRelativeResize="0"/>
            <p:nvPr/>
          </p:nvPicPr>
          <p:blipFill rotWithShape="1">
            <a:blip r:embed="rId7">
              <a:alphaModFix/>
            </a:blip>
            <a:srcRect l="88756" t="29142" b="46313"/>
            <a:stretch/>
          </p:blipFill>
          <p:spPr>
            <a:xfrm>
              <a:off x="3282310" y="4704556"/>
              <a:ext cx="325225" cy="690562"/>
            </a:xfrm>
            <a:prstGeom prst="rect">
              <a:avLst/>
            </a:prstGeom>
            <a:noFill/>
            <a:ln>
              <a:noFill/>
            </a:ln>
          </p:spPr>
        </p:pic>
        <p:pic>
          <p:nvPicPr>
            <p:cNvPr id="213" name="Google Shape;213;p4" descr="Ion implantation - Wikipedia"/>
            <p:cNvPicPr preferRelativeResize="0"/>
            <p:nvPr/>
          </p:nvPicPr>
          <p:blipFill rotWithShape="1">
            <a:blip r:embed="rId7">
              <a:alphaModFix/>
            </a:blip>
            <a:srcRect l="48877" t="73888" r="41901"/>
            <a:stretch/>
          </p:blipFill>
          <p:spPr>
            <a:xfrm>
              <a:off x="2502635" y="5530622"/>
              <a:ext cx="471671" cy="734677"/>
            </a:xfrm>
            <a:prstGeom prst="rect">
              <a:avLst/>
            </a:prstGeom>
            <a:noFill/>
            <a:ln>
              <a:noFill/>
            </a:ln>
          </p:spPr>
        </p:pic>
      </p:grpSp>
      <p:pic>
        <p:nvPicPr>
          <p:cNvPr id="214" name="Google Shape;214;p4"/>
          <p:cNvPicPr preferRelativeResize="0"/>
          <p:nvPr/>
        </p:nvPicPr>
        <p:blipFill rotWithShape="1">
          <a:blip r:embed="rId8">
            <a:alphaModFix/>
          </a:blip>
          <a:srcRect t="7839" r="7181"/>
          <a:stretch/>
        </p:blipFill>
        <p:spPr>
          <a:xfrm>
            <a:off x="8637686" y="3542913"/>
            <a:ext cx="2872435" cy="2852083"/>
          </a:xfrm>
          <a:prstGeom prst="rect">
            <a:avLst/>
          </a:prstGeom>
          <a:noFill/>
          <a:ln>
            <a:noFill/>
          </a:ln>
        </p:spPr>
      </p:pic>
      <p:pic>
        <p:nvPicPr>
          <p:cNvPr id="215" name="Google Shape;215;p4"/>
          <p:cNvPicPr preferRelativeResize="0"/>
          <p:nvPr/>
        </p:nvPicPr>
        <p:blipFill rotWithShape="1">
          <a:blip r:embed="rId9">
            <a:alphaModFix/>
          </a:blip>
          <a:srcRect t="23892" b="10103"/>
          <a:stretch/>
        </p:blipFill>
        <p:spPr>
          <a:xfrm>
            <a:off x="4536717" y="3571962"/>
            <a:ext cx="3051135" cy="268514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5"/>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2" name="Google Shape;222;p5"/>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How do we use them as qubits</a:t>
            </a:r>
            <a:endParaRPr sz="1400" b="0" i="0" u="none" strike="noStrike" cap="none">
              <a:solidFill>
                <a:srgbClr val="000000"/>
              </a:solidFill>
              <a:latin typeface="Arial"/>
              <a:ea typeface="Arial"/>
              <a:cs typeface="Arial"/>
              <a:sym typeface="Arial"/>
            </a:endParaRPr>
          </a:p>
        </p:txBody>
      </p:sp>
      <p:sp>
        <p:nvSpPr>
          <p:cNvPr id="223" name="Google Shape;223;p5"/>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4" name="Google Shape;224;p5"/>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27</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25" name="Google Shape;225;p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26" name="Google Shape;226;p5"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27" name="Google Shape;227;p5"/>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28" name="Google Shape;228;p5"/>
          <p:cNvSpPr txBox="1"/>
          <p:nvPr/>
        </p:nvSpPr>
        <p:spPr>
          <a:xfrm>
            <a:off x="493251" y="1070501"/>
            <a:ext cx="4690106" cy="3231624"/>
          </a:xfrm>
          <a:prstGeom prst="rect">
            <a:avLst/>
          </a:prstGeom>
          <a:blipFill rotWithShape="1">
            <a:blip r:embed="rId5">
              <a:alphaModFix/>
            </a:blip>
            <a:stretch>
              <a:fillRect t="-188"/>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29" name="Google Shape;229;p5"/>
          <p:cNvGrpSpPr/>
          <p:nvPr/>
        </p:nvGrpSpPr>
        <p:grpSpPr>
          <a:xfrm>
            <a:off x="4874070" y="1939955"/>
            <a:ext cx="2685244" cy="1648966"/>
            <a:chOff x="5052092" y="1679073"/>
            <a:chExt cx="2685244" cy="1648966"/>
          </a:xfrm>
        </p:grpSpPr>
        <p:cxnSp>
          <p:nvCxnSpPr>
            <p:cNvPr id="230" name="Google Shape;230;p5"/>
            <p:cNvCxnSpPr/>
            <p:nvPr/>
          </p:nvCxnSpPr>
          <p:spPr>
            <a:xfrm>
              <a:off x="6382723" y="1916435"/>
              <a:ext cx="472762" cy="0"/>
            </a:xfrm>
            <a:prstGeom prst="straightConnector1">
              <a:avLst/>
            </a:prstGeom>
            <a:noFill/>
            <a:ln w="38100" cap="flat" cmpd="sng">
              <a:solidFill>
                <a:schemeClr val="dk1"/>
              </a:solidFill>
              <a:prstDash val="solid"/>
              <a:round/>
              <a:headEnd type="none" w="sm" len="sm"/>
              <a:tailEnd type="none" w="sm" len="sm"/>
            </a:ln>
          </p:spPr>
        </p:cxnSp>
        <p:cxnSp>
          <p:nvCxnSpPr>
            <p:cNvPr id="231" name="Google Shape;231;p5"/>
            <p:cNvCxnSpPr/>
            <p:nvPr/>
          </p:nvCxnSpPr>
          <p:spPr>
            <a:xfrm>
              <a:off x="6382723" y="3086825"/>
              <a:ext cx="472762" cy="0"/>
            </a:xfrm>
            <a:prstGeom prst="straightConnector1">
              <a:avLst/>
            </a:prstGeom>
            <a:noFill/>
            <a:ln w="38100" cap="flat" cmpd="sng">
              <a:solidFill>
                <a:schemeClr val="dk1"/>
              </a:solidFill>
              <a:prstDash val="solid"/>
              <a:round/>
              <a:headEnd type="none" w="sm" len="sm"/>
              <a:tailEnd type="none" w="sm" len="sm"/>
            </a:ln>
          </p:spPr>
        </p:cxnSp>
        <p:sp>
          <p:nvSpPr>
            <p:cNvPr id="232" name="Google Shape;232;p5"/>
            <p:cNvSpPr txBox="1"/>
            <p:nvPr/>
          </p:nvSpPr>
          <p:spPr>
            <a:xfrm>
              <a:off x="6854247" y="2927129"/>
              <a:ext cx="387157" cy="307777"/>
            </a:xfrm>
            <a:prstGeom prst="rect">
              <a:avLst/>
            </a:prstGeom>
            <a:blipFill rotWithShape="1">
              <a:blip r:embed="rId6">
                <a:alphaModFix/>
              </a:blip>
              <a:stretch>
                <a:fillRect l="-53121" t="-173985" r="-148428"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33" name="Google Shape;233;p5"/>
            <p:cNvSpPr txBox="1"/>
            <p:nvPr/>
          </p:nvSpPr>
          <p:spPr>
            <a:xfrm>
              <a:off x="6855485" y="1761134"/>
              <a:ext cx="387157" cy="307777"/>
            </a:xfrm>
            <a:prstGeom prst="rect">
              <a:avLst/>
            </a:prstGeom>
            <a:blipFill rotWithShape="1">
              <a:blip r:embed="rId7">
                <a:alphaModFix/>
              </a:blip>
              <a:stretch>
                <a:fillRect l="-53121" t="-173985" r="-148428"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34" name="Google Shape;234;p5"/>
            <p:cNvGrpSpPr/>
            <p:nvPr/>
          </p:nvGrpSpPr>
          <p:grpSpPr>
            <a:xfrm>
              <a:off x="5500871" y="1679073"/>
              <a:ext cx="2236466" cy="1648966"/>
              <a:chOff x="5460203" y="1204740"/>
              <a:chExt cx="2236466" cy="1648966"/>
            </a:xfrm>
          </p:grpSpPr>
          <p:sp>
            <p:nvSpPr>
              <p:cNvPr id="235" name="Google Shape;235;p5"/>
              <p:cNvSpPr/>
              <p:nvPr/>
            </p:nvSpPr>
            <p:spPr>
              <a:xfrm rot="-8100000">
                <a:off x="6289188" y="1446225"/>
                <a:ext cx="1165995" cy="1165995"/>
              </a:xfrm>
              <a:prstGeom prst="arc">
                <a:avLst>
                  <a:gd name="adj1" fmla="val 16200000"/>
                  <a:gd name="adj2" fmla="val 0"/>
                </a:avLst>
              </a:prstGeom>
              <a:noFill/>
              <a:ln w="57150"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36" name="Google Shape;236;p5"/>
              <p:cNvSpPr/>
              <p:nvPr/>
            </p:nvSpPr>
            <p:spPr>
              <a:xfrm rot="2700000">
                <a:off x="5701688" y="1446225"/>
                <a:ext cx="1165995" cy="1165995"/>
              </a:xfrm>
              <a:prstGeom prst="arc">
                <a:avLst>
                  <a:gd name="adj1" fmla="val 16200000"/>
                  <a:gd name="adj2" fmla="val 0"/>
                </a:avLst>
              </a:prstGeom>
              <a:noFill/>
              <a:ln w="57150" cap="flat" cmpd="sng">
                <a:solidFill>
                  <a:schemeClr val="dk1"/>
                </a:solidFill>
                <a:prstDash val="solid"/>
                <a:round/>
                <a:headEnd type="none" w="sm" len="sm"/>
                <a:tailEnd type="triangle" w="med" len="med"/>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237" name="Google Shape;237;p5"/>
            <p:cNvSpPr txBox="1"/>
            <p:nvPr/>
          </p:nvSpPr>
          <p:spPr>
            <a:xfrm>
              <a:off x="5052092" y="2376261"/>
              <a:ext cx="119936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1" i="0" u="none" strike="noStrike" cap="none">
                  <a:solidFill>
                    <a:srgbClr val="000000"/>
                  </a:solidFill>
                  <a:latin typeface="Arial"/>
                  <a:ea typeface="Arial"/>
                  <a:cs typeface="Arial"/>
                  <a:sym typeface="Arial"/>
                </a:rPr>
                <a:t>Microwaves</a:t>
              </a:r>
              <a:endParaRPr sz="1400" b="1" i="0" u="none" strike="noStrike" cap="none">
                <a:solidFill>
                  <a:srgbClr val="000000"/>
                </a:solidFill>
                <a:latin typeface="Arial"/>
                <a:ea typeface="Arial"/>
                <a:cs typeface="Arial"/>
                <a:sym typeface="Arial"/>
              </a:endParaRPr>
            </a:p>
          </p:txBody>
        </p:sp>
      </p:grpSp>
      <p:pic>
        <p:nvPicPr>
          <p:cNvPr id="238" name="Google Shape;238;p5"/>
          <p:cNvPicPr preferRelativeResize="0"/>
          <p:nvPr/>
        </p:nvPicPr>
        <p:blipFill rotWithShape="1">
          <a:blip r:embed="rId8">
            <a:alphaModFix/>
          </a:blip>
          <a:srcRect/>
          <a:stretch/>
        </p:blipFill>
        <p:spPr>
          <a:xfrm>
            <a:off x="7461421" y="941491"/>
            <a:ext cx="4442392" cy="2575874"/>
          </a:xfrm>
          <a:prstGeom prst="rect">
            <a:avLst/>
          </a:prstGeom>
          <a:noFill/>
          <a:ln>
            <a:noFill/>
          </a:ln>
        </p:spPr>
      </p:pic>
      <p:grpSp>
        <p:nvGrpSpPr>
          <p:cNvPr id="239" name="Google Shape;239;p5"/>
          <p:cNvGrpSpPr/>
          <p:nvPr/>
        </p:nvGrpSpPr>
        <p:grpSpPr>
          <a:xfrm>
            <a:off x="499944" y="3599219"/>
            <a:ext cx="2478628" cy="2573343"/>
            <a:chOff x="499944" y="3599219"/>
            <a:chExt cx="2478628" cy="2573343"/>
          </a:xfrm>
        </p:grpSpPr>
        <p:grpSp>
          <p:nvGrpSpPr>
            <p:cNvPr id="240" name="Google Shape;240;p5"/>
            <p:cNvGrpSpPr/>
            <p:nvPr/>
          </p:nvGrpSpPr>
          <p:grpSpPr>
            <a:xfrm>
              <a:off x="499944" y="3599219"/>
              <a:ext cx="2478628" cy="2049872"/>
              <a:chOff x="1882119" y="3629723"/>
              <a:chExt cx="2478628" cy="2049872"/>
            </a:xfrm>
          </p:grpSpPr>
          <p:cxnSp>
            <p:nvCxnSpPr>
              <p:cNvPr id="241" name="Google Shape;241;p5"/>
              <p:cNvCxnSpPr/>
              <p:nvPr/>
            </p:nvCxnSpPr>
            <p:spPr>
              <a:xfrm rot="10800000" flipH="1">
                <a:off x="3114908" y="3830984"/>
                <a:ext cx="1" cy="1694723"/>
              </a:xfrm>
              <a:prstGeom prst="straightConnector1">
                <a:avLst/>
              </a:prstGeom>
              <a:noFill/>
              <a:ln w="38100" cap="flat" cmpd="sng">
                <a:solidFill>
                  <a:srgbClr val="C00000"/>
                </a:solidFill>
                <a:prstDash val="solid"/>
                <a:round/>
                <a:headEnd type="none" w="sm" len="sm"/>
                <a:tailEnd type="triangle" w="med" len="med"/>
              </a:ln>
            </p:spPr>
          </p:cxnSp>
          <p:cxnSp>
            <p:nvCxnSpPr>
              <p:cNvPr id="242" name="Google Shape;242;p5"/>
              <p:cNvCxnSpPr/>
              <p:nvPr/>
            </p:nvCxnSpPr>
            <p:spPr>
              <a:xfrm>
                <a:off x="3500828" y="5139084"/>
                <a:ext cx="472762" cy="0"/>
              </a:xfrm>
              <a:prstGeom prst="straightConnector1">
                <a:avLst/>
              </a:prstGeom>
              <a:noFill/>
              <a:ln w="38100" cap="flat" cmpd="sng">
                <a:solidFill>
                  <a:schemeClr val="dk1"/>
                </a:solidFill>
                <a:prstDash val="solid"/>
                <a:round/>
                <a:headEnd type="none" w="sm" len="sm"/>
                <a:tailEnd type="none" w="sm" len="sm"/>
              </a:ln>
            </p:spPr>
          </p:cxnSp>
          <p:cxnSp>
            <p:nvCxnSpPr>
              <p:cNvPr id="243" name="Google Shape;243;p5"/>
              <p:cNvCxnSpPr/>
              <p:nvPr/>
            </p:nvCxnSpPr>
            <p:spPr>
              <a:xfrm>
                <a:off x="2878528" y="5531514"/>
                <a:ext cx="472762" cy="0"/>
              </a:xfrm>
              <a:prstGeom prst="straightConnector1">
                <a:avLst/>
              </a:prstGeom>
              <a:noFill/>
              <a:ln w="38100" cap="flat" cmpd="sng">
                <a:solidFill>
                  <a:schemeClr val="dk1"/>
                </a:solidFill>
                <a:prstDash val="solid"/>
                <a:round/>
                <a:headEnd type="none" w="sm" len="sm"/>
                <a:tailEnd type="none" w="sm" len="sm"/>
              </a:ln>
            </p:spPr>
          </p:cxnSp>
          <p:cxnSp>
            <p:nvCxnSpPr>
              <p:cNvPr id="244" name="Google Shape;244;p5"/>
              <p:cNvCxnSpPr/>
              <p:nvPr/>
            </p:nvCxnSpPr>
            <p:spPr>
              <a:xfrm>
                <a:off x="2878528" y="3830984"/>
                <a:ext cx="472762" cy="0"/>
              </a:xfrm>
              <a:prstGeom prst="straightConnector1">
                <a:avLst/>
              </a:prstGeom>
              <a:noFill/>
              <a:ln w="38100" cap="flat" cmpd="sng">
                <a:solidFill>
                  <a:schemeClr val="dk1"/>
                </a:solidFill>
                <a:prstDash val="solid"/>
                <a:round/>
                <a:headEnd type="none" w="sm" len="sm"/>
                <a:tailEnd type="none" w="sm" len="sm"/>
              </a:ln>
            </p:spPr>
          </p:cxnSp>
          <p:sp>
            <p:nvSpPr>
              <p:cNvPr id="245" name="Google Shape;245;p5"/>
              <p:cNvSpPr txBox="1"/>
              <p:nvPr/>
            </p:nvSpPr>
            <p:spPr>
              <a:xfrm>
                <a:off x="3350052" y="5371818"/>
                <a:ext cx="387157" cy="307777"/>
              </a:xfrm>
              <a:prstGeom prst="rect">
                <a:avLst/>
              </a:prstGeom>
              <a:blipFill rotWithShape="1">
                <a:blip r:embed="rId9">
                  <a:alphaModFix/>
                </a:blip>
                <a:stretch>
                  <a:fillRect l="-55550" t="-168607" r="-150784" b="-2548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46" name="Google Shape;246;p5"/>
              <p:cNvSpPr txBox="1"/>
              <p:nvPr/>
            </p:nvSpPr>
            <p:spPr>
              <a:xfrm>
                <a:off x="3973590" y="4983783"/>
                <a:ext cx="387157" cy="307777"/>
              </a:xfrm>
              <a:prstGeom prst="rect">
                <a:avLst/>
              </a:prstGeom>
              <a:blipFill rotWithShape="1">
                <a:blip r:embed="rId10">
                  <a:alphaModFix/>
                </a:blip>
                <a:stretch>
                  <a:fillRect l="-53121" t="-173985" r="-148428"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47" name="Google Shape;247;p5"/>
              <p:cNvSpPr txBox="1"/>
              <p:nvPr/>
            </p:nvSpPr>
            <p:spPr>
              <a:xfrm>
                <a:off x="3350052" y="3679916"/>
                <a:ext cx="414793" cy="307777"/>
              </a:xfrm>
              <a:prstGeom prst="rect">
                <a:avLst/>
              </a:prstGeom>
              <a:blipFill rotWithShape="1">
                <a:blip r:embed="rId11">
                  <a:alphaModFix/>
                </a:blip>
                <a:stretch>
                  <a:fillRect l="-44116" t="-173985" r="-139700"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48" name="Google Shape;248;p5"/>
              <p:cNvGrpSpPr/>
              <p:nvPr/>
            </p:nvGrpSpPr>
            <p:grpSpPr>
              <a:xfrm rot="1800000">
                <a:off x="2249134" y="3696931"/>
                <a:ext cx="713420" cy="1659223"/>
                <a:chOff x="1003677" y="3348727"/>
                <a:chExt cx="713420" cy="1659223"/>
              </a:xfrm>
            </p:grpSpPr>
            <p:sp>
              <p:nvSpPr>
                <p:cNvPr id="249" name="Google Shape;249;p5"/>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250" name="Google Shape;250;p5"/>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251" name="Google Shape;251;p5"/>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252" name="Google Shape;252;p5"/>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253" name="Google Shape;253;p5"/>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254" name="Google Shape;254;p5"/>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sp>
          <p:nvSpPr>
            <p:cNvPr id="255" name="Google Shape;255;p5"/>
            <p:cNvSpPr txBox="1"/>
            <p:nvPr/>
          </p:nvSpPr>
          <p:spPr>
            <a:xfrm>
              <a:off x="1302918" y="5864785"/>
              <a:ext cx="872355"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C00000"/>
                  </a:solidFill>
                  <a:latin typeface="Arial"/>
                  <a:ea typeface="Arial"/>
                  <a:cs typeface="Arial"/>
                  <a:sym typeface="Arial"/>
                </a:rPr>
                <a:t>BRIGHT</a:t>
              </a:r>
              <a:endParaRPr sz="1400" b="1" i="0" u="none" strike="noStrike" cap="none">
                <a:solidFill>
                  <a:srgbClr val="C00000"/>
                </a:solidFill>
                <a:latin typeface="Arial"/>
                <a:ea typeface="Arial"/>
                <a:cs typeface="Arial"/>
                <a:sym typeface="Arial"/>
              </a:endParaRPr>
            </a:p>
          </p:txBody>
        </p:sp>
      </p:grpSp>
      <p:grpSp>
        <p:nvGrpSpPr>
          <p:cNvPr id="256" name="Google Shape;256;p5"/>
          <p:cNvGrpSpPr/>
          <p:nvPr/>
        </p:nvGrpSpPr>
        <p:grpSpPr>
          <a:xfrm>
            <a:off x="4610138" y="3390667"/>
            <a:ext cx="1597859" cy="2781894"/>
            <a:chOff x="4610138" y="3390667"/>
            <a:chExt cx="1597859" cy="2781894"/>
          </a:xfrm>
        </p:grpSpPr>
        <p:grpSp>
          <p:nvGrpSpPr>
            <p:cNvPr id="257" name="Google Shape;257;p5"/>
            <p:cNvGrpSpPr/>
            <p:nvPr/>
          </p:nvGrpSpPr>
          <p:grpSpPr>
            <a:xfrm>
              <a:off x="4725778" y="3390667"/>
              <a:ext cx="1482219" cy="2258424"/>
              <a:chOff x="6486868" y="3421171"/>
              <a:chExt cx="1482219" cy="2258424"/>
            </a:xfrm>
          </p:grpSpPr>
          <p:cxnSp>
            <p:nvCxnSpPr>
              <p:cNvPr id="258" name="Google Shape;258;p5"/>
              <p:cNvCxnSpPr/>
              <p:nvPr/>
            </p:nvCxnSpPr>
            <p:spPr>
              <a:xfrm rot="10800000" flipH="1">
                <a:off x="7373185" y="3421171"/>
                <a:ext cx="1" cy="1694723"/>
              </a:xfrm>
              <a:prstGeom prst="straightConnector1">
                <a:avLst/>
              </a:prstGeom>
              <a:noFill/>
              <a:ln w="38100" cap="flat" cmpd="sng">
                <a:solidFill>
                  <a:srgbClr val="C00000"/>
                </a:solidFill>
                <a:prstDash val="solid"/>
                <a:round/>
                <a:headEnd type="none" w="sm" len="sm"/>
                <a:tailEnd type="triangle" w="med" len="med"/>
              </a:ln>
            </p:spPr>
          </p:cxnSp>
          <p:cxnSp>
            <p:nvCxnSpPr>
              <p:cNvPr id="259" name="Google Shape;259;p5"/>
              <p:cNvCxnSpPr/>
              <p:nvPr/>
            </p:nvCxnSpPr>
            <p:spPr>
              <a:xfrm>
                <a:off x="7109168" y="5139084"/>
                <a:ext cx="472762" cy="0"/>
              </a:xfrm>
              <a:prstGeom prst="straightConnector1">
                <a:avLst/>
              </a:prstGeom>
              <a:noFill/>
              <a:ln w="38100" cap="flat" cmpd="sng">
                <a:solidFill>
                  <a:schemeClr val="dk1"/>
                </a:solidFill>
                <a:prstDash val="solid"/>
                <a:round/>
                <a:headEnd type="none" w="sm" len="sm"/>
                <a:tailEnd type="none" w="sm" len="sm"/>
              </a:ln>
            </p:spPr>
          </p:cxnSp>
          <p:cxnSp>
            <p:nvCxnSpPr>
              <p:cNvPr id="260" name="Google Shape;260;p5"/>
              <p:cNvCxnSpPr/>
              <p:nvPr/>
            </p:nvCxnSpPr>
            <p:spPr>
              <a:xfrm>
                <a:off x="6486868" y="5531514"/>
                <a:ext cx="472762" cy="0"/>
              </a:xfrm>
              <a:prstGeom prst="straightConnector1">
                <a:avLst/>
              </a:prstGeom>
              <a:noFill/>
              <a:ln w="38100" cap="flat" cmpd="sng">
                <a:solidFill>
                  <a:schemeClr val="dk1"/>
                </a:solidFill>
                <a:prstDash val="solid"/>
                <a:round/>
                <a:headEnd type="none" w="sm" len="sm"/>
                <a:tailEnd type="none" w="sm" len="sm"/>
              </a:ln>
            </p:spPr>
          </p:cxnSp>
          <p:cxnSp>
            <p:nvCxnSpPr>
              <p:cNvPr id="261" name="Google Shape;261;p5"/>
              <p:cNvCxnSpPr/>
              <p:nvPr/>
            </p:nvCxnSpPr>
            <p:spPr>
              <a:xfrm>
                <a:off x="6486868" y="3830984"/>
                <a:ext cx="472762" cy="0"/>
              </a:xfrm>
              <a:prstGeom prst="straightConnector1">
                <a:avLst/>
              </a:prstGeom>
              <a:noFill/>
              <a:ln w="38100" cap="flat" cmpd="sng">
                <a:solidFill>
                  <a:schemeClr val="dk1"/>
                </a:solidFill>
                <a:prstDash val="solid"/>
                <a:round/>
                <a:headEnd type="none" w="sm" len="sm"/>
                <a:tailEnd type="none" w="sm" len="sm"/>
              </a:ln>
            </p:spPr>
          </p:cxnSp>
          <p:sp>
            <p:nvSpPr>
              <p:cNvPr id="262" name="Google Shape;262;p5"/>
              <p:cNvSpPr txBox="1"/>
              <p:nvPr/>
            </p:nvSpPr>
            <p:spPr>
              <a:xfrm>
                <a:off x="6958392" y="5371818"/>
                <a:ext cx="387157" cy="307777"/>
              </a:xfrm>
              <a:prstGeom prst="rect">
                <a:avLst/>
              </a:prstGeom>
              <a:blipFill rotWithShape="1">
                <a:blip r:embed="rId12">
                  <a:alphaModFix/>
                </a:blip>
                <a:stretch>
                  <a:fillRect l="-55550" t="-168607" r="-150784" b="-2548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3" name="Google Shape;263;p5"/>
              <p:cNvSpPr txBox="1"/>
              <p:nvPr/>
            </p:nvSpPr>
            <p:spPr>
              <a:xfrm>
                <a:off x="7581930" y="4983783"/>
                <a:ext cx="387157" cy="307777"/>
              </a:xfrm>
              <a:prstGeom prst="rect">
                <a:avLst/>
              </a:prstGeom>
              <a:blipFill rotWithShape="1">
                <a:blip r:embed="rId13">
                  <a:alphaModFix/>
                </a:blip>
                <a:stretch>
                  <a:fillRect l="-55550" t="-173985" r="-150784"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4" name="Google Shape;264;p5"/>
              <p:cNvSpPr txBox="1"/>
              <p:nvPr/>
            </p:nvSpPr>
            <p:spPr>
              <a:xfrm>
                <a:off x="6958392" y="3679916"/>
                <a:ext cx="414793" cy="307777"/>
              </a:xfrm>
              <a:prstGeom prst="rect">
                <a:avLst/>
              </a:prstGeom>
              <a:blipFill rotWithShape="1">
                <a:blip r:embed="rId14">
                  <a:alphaModFix/>
                </a:blip>
                <a:stretch>
                  <a:fillRect l="-44116" t="-173985" r="-139700" b="-259974"/>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65" name="Google Shape;265;p5"/>
              <p:cNvSpPr txBox="1"/>
              <p:nvPr/>
            </p:nvSpPr>
            <p:spPr>
              <a:xfrm>
                <a:off x="7110132" y="4005303"/>
                <a:ext cx="526106"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C00000"/>
                    </a:solidFill>
                    <a:latin typeface="Arial"/>
                    <a:ea typeface="Arial"/>
                    <a:cs typeface="Arial"/>
                    <a:sym typeface="Arial"/>
                  </a:rPr>
                  <a:t>X</a:t>
                </a:r>
                <a:endParaRPr sz="4000" b="0" i="0" u="none" strike="noStrike" cap="none">
                  <a:solidFill>
                    <a:srgbClr val="C00000"/>
                  </a:solidFill>
                  <a:latin typeface="Arial"/>
                  <a:ea typeface="Arial"/>
                  <a:cs typeface="Arial"/>
                  <a:sym typeface="Arial"/>
                </a:endParaRPr>
              </a:p>
            </p:txBody>
          </p:sp>
        </p:grpSp>
        <p:sp>
          <p:nvSpPr>
            <p:cNvPr id="266" name="Google Shape;266;p5"/>
            <p:cNvSpPr txBox="1"/>
            <p:nvPr/>
          </p:nvSpPr>
          <p:spPr>
            <a:xfrm>
              <a:off x="4610138" y="5864784"/>
              <a:ext cx="704040"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262626"/>
                  </a:solidFill>
                  <a:latin typeface="Arial"/>
                  <a:ea typeface="Arial"/>
                  <a:cs typeface="Arial"/>
                  <a:sym typeface="Arial"/>
                </a:rPr>
                <a:t>DARK</a:t>
              </a:r>
              <a:endParaRPr sz="1400" b="1" i="0" u="none" strike="noStrike" cap="none">
                <a:solidFill>
                  <a:srgbClr val="262626"/>
                </a:solidFill>
                <a:latin typeface="Arial"/>
                <a:ea typeface="Arial"/>
                <a:cs typeface="Arial"/>
                <a:sym typeface="Arial"/>
              </a:endParaRPr>
            </a:p>
          </p:txBody>
        </p:sp>
      </p:grpSp>
      <p:grpSp>
        <p:nvGrpSpPr>
          <p:cNvPr id="267" name="Google Shape;267;p5"/>
          <p:cNvGrpSpPr/>
          <p:nvPr/>
        </p:nvGrpSpPr>
        <p:grpSpPr>
          <a:xfrm>
            <a:off x="7213708" y="3643868"/>
            <a:ext cx="4690106" cy="1257801"/>
            <a:chOff x="7213708" y="3643868"/>
            <a:chExt cx="4690106" cy="1257801"/>
          </a:xfrm>
        </p:grpSpPr>
        <p:sp>
          <p:nvSpPr>
            <p:cNvPr id="268" name="Google Shape;268;p5"/>
            <p:cNvSpPr txBox="1"/>
            <p:nvPr/>
          </p:nvSpPr>
          <p:spPr>
            <a:xfrm>
              <a:off x="7213708" y="3643868"/>
              <a:ext cx="4690106" cy="861744"/>
            </a:xfrm>
            <a:prstGeom prst="rect">
              <a:avLst/>
            </a:prstGeom>
            <a:noFill/>
            <a:ln>
              <a:noFill/>
            </a:ln>
          </p:spPr>
          <p:txBody>
            <a:bodyPr spcFirstLastPara="1" wrap="square" lIns="91425" tIns="91425" rIns="91425" bIns="91425" anchor="t" anchorCtr="0">
              <a:spAutoFit/>
            </a:bodyPr>
            <a:lstStyle/>
            <a:p>
              <a:pPr marL="88900" marR="0" lvl="0" indent="0" algn="l" rtl="0">
                <a:lnSpc>
                  <a:spcPct val="100000"/>
                </a:lnSpc>
                <a:spcBef>
                  <a:spcPts val="0"/>
                </a:spcBef>
                <a:spcAft>
                  <a:spcPts val="0"/>
                </a:spcAft>
                <a:buNone/>
              </a:pPr>
              <a:r>
                <a:rPr lang="en-US" sz="2200" b="1" i="0" u="none" strike="noStrike" cap="none">
                  <a:solidFill>
                    <a:srgbClr val="000000"/>
                  </a:solidFill>
                  <a:latin typeface="Calibri"/>
                  <a:ea typeface="Calibri"/>
                  <a:cs typeface="Calibri"/>
                  <a:sym typeface="Calibri"/>
                </a:rPr>
                <a:t>Bonus: </a:t>
              </a:r>
              <a:r>
                <a:rPr lang="en-US" sz="2200" b="0" i="0" u="none" strike="noStrike" cap="none">
                  <a:solidFill>
                    <a:srgbClr val="000000"/>
                  </a:solidFill>
                  <a:latin typeface="Calibri"/>
                  <a:ea typeface="Calibri"/>
                  <a:cs typeface="Calibri"/>
                  <a:sym typeface="Calibri"/>
                </a:rPr>
                <a:t>What happens if we prepare a superposition, then apply a laser?</a:t>
              </a:r>
              <a:endParaRPr sz="2200" b="0" i="0" u="none" strike="noStrike" cap="none">
                <a:solidFill>
                  <a:srgbClr val="000000"/>
                </a:solidFill>
                <a:latin typeface="Calibri"/>
                <a:ea typeface="Calibri"/>
                <a:cs typeface="Calibri"/>
                <a:sym typeface="Calibri"/>
              </a:endParaRPr>
            </a:p>
          </p:txBody>
        </p:sp>
        <p:sp>
          <p:nvSpPr>
            <p:cNvPr id="269" name="Google Shape;269;p5"/>
            <p:cNvSpPr txBox="1"/>
            <p:nvPr/>
          </p:nvSpPr>
          <p:spPr>
            <a:xfrm>
              <a:off x="8561327" y="4557600"/>
              <a:ext cx="1770164" cy="344069"/>
            </a:xfrm>
            <a:prstGeom prst="rect">
              <a:avLst/>
            </a:prstGeom>
            <a:blipFill rotWithShape="1">
              <a:blip r:embed="rId15">
                <a:alphaModFix/>
              </a:blip>
              <a:stretch>
                <a:fillRect l="-2061"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grpSp>
        <p:nvGrpSpPr>
          <p:cNvPr id="270" name="Google Shape;270;p5"/>
          <p:cNvGrpSpPr/>
          <p:nvPr/>
        </p:nvGrpSpPr>
        <p:grpSpPr>
          <a:xfrm>
            <a:off x="6937524" y="4996161"/>
            <a:ext cx="4966289" cy="1194496"/>
            <a:chOff x="6937524" y="4996161"/>
            <a:chExt cx="4966289" cy="1194496"/>
          </a:xfrm>
        </p:grpSpPr>
        <p:sp>
          <p:nvSpPr>
            <p:cNvPr id="271" name="Google Shape;271;p5"/>
            <p:cNvSpPr txBox="1"/>
            <p:nvPr/>
          </p:nvSpPr>
          <p:spPr>
            <a:xfrm>
              <a:off x="7731881" y="5277585"/>
              <a:ext cx="3653757" cy="344069"/>
            </a:xfrm>
            <a:prstGeom prst="rect">
              <a:avLst/>
            </a:prstGeom>
            <a:blipFill rotWithShape="1">
              <a:blip r:embed="rId16">
                <a:alphaModFix/>
              </a:blip>
              <a:stretch>
                <a:fillRect l="-832"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72" name="Google Shape;272;p5"/>
            <p:cNvSpPr/>
            <p:nvPr/>
          </p:nvSpPr>
          <p:spPr>
            <a:xfrm>
              <a:off x="9448831" y="4996161"/>
              <a:ext cx="219858" cy="283634"/>
            </a:xfrm>
            <a:prstGeom prst="downArrow">
              <a:avLst>
                <a:gd name="adj1" fmla="val 50000"/>
                <a:gd name="adj2" fmla="val 5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73" name="Google Shape;273;p5"/>
            <p:cNvSpPr txBox="1"/>
            <p:nvPr/>
          </p:nvSpPr>
          <p:spPr>
            <a:xfrm>
              <a:off x="6937524" y="5667467"/>
              <a:ext cx="4966289"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1" i="0" u="none" strike="noStrike" cap="none">
                  <a:solidFill>
                    <a:srgbClr val="000000"/>
                  </a:solidFill>
                  <a:latin typeface="Calibri"/>
                  <a:ea typeface="Calibri"/>
                  <a:cs typeface="Calibri"/>
                  <a:sym typeface="Calibri"/>
                </a:rPr>
                <a:t>Entanglement between spin and light!</a:t>
              </a:r>
              <a:endParaRPr sz="2200" b="0" i="0" u="none" strike="noStrike" cap="none">
                <a:solidFill>
                  <a:srgbClr val="000000"/>
                </a:solidFill>
                <a:latin typeface="Calibri"/>
                <a:ea typeface="Calibri"/>
                <a:cs typeface="Calibri"/>
                <a:sym typeface="Calibri"/>
              </a:endParaRPr>
            </a:p>
          </p:txBody>
        </p:sp>
      </p:grpSp>
      <p:sp>
        <p:nvSpPr>
          <p:cNvPr id="274" name="Google Shape;274;p5"/>
          <p:cNvSpPr txBox="1"/>
          <p:nvPr/>
        </p:nvSpPr>
        <p:spPr>
          <a:xfrm>
            <a:off x="6516815" y="941736"/>
            <a:ext cx="387157" cy="307777"/>
          </a:xfrm>
          <a:prstGeom prst="rect">
            <a:avLst/>
          </a:prstGeom>
          <a:blipFill rotWithShape="1">
            <a:blip r:embed="rId17">
              <a:alphaModFix/>
            </a:blip>
            <a:stretch>
              <a:fillRect l="-53121" t="-168607" r="-148428" b="-2548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275" name="Google Shape;275;p5"/>
          <p:cNvSpPr txBox="1"/>
          <p:nvPr/>
        </p:nvSpPr>
        <p:spPr>
          <a:xfrm>
            <a:off x="5125279" y="940877"/>
            <a:ext cx="387157" cy="307777"/>
          </a:xfrm>
          <a:prstGeom prst="rect">
            <a:avLst/>
          </a:prstGeom>
          <a:blipFill rotWithShape="1">
            <a:blip r:embed="rId18">
              <a:alphaModFix/>
            </a:blip>
            <a:stretch>
              <a:fillRect l="-55550" t="-168607" r="-150784" b="-254871"/>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276" name="Google Shape;276;p5"/>
          <p:cNvGrpSpPr/>
          <p:nvPr/>
        </p:nvGrpSpPr>
        <p:grpSpPr>
          <a:xfrm rot="10800000">
            <a:off x="5512432" y="1095751"/>
            <a:ext cx="364800" cy="941400"/>
            <a:chOff x="1945013" y="2911558"/>
            <a:chExt cx="364800" cy="941400"/>
          </a:xfrm>
        </p:grpSpPr>
        <p:cxnSp>
          <p:nvCxnSpPr>
            <p:cNvPr id="277" name="Google Shape;277;p5"/>
            <p:cNvCxnSpPr/>
            <p:nvPr/>
          </p:nvCxnSpPr>
          <p:spPr>
            <a:xfrm rot="10800000">
              <a:off x="2116563" y="2911558"/>
              <a:ext cx="10800" cy="941400"/>
            </a:xfrm>
            <a:prstGeom prst="straightConnector1">
              <a:avLst/>
            </a:prstGeom>
            <a:noFill/>
            <a:ln w="57150" cap="flat" cmpd="sng">
              <a:solidFill>
                <a:srgbClr val="C00000"/>
              </a:solidFill>
              <a:prstDash val="solid"/>
              <a:round/>
              <a:headEnd type="none" w="sm" len="sm"/>
              <a:tailEnd type="triangle" w="med" len="med"/>
            </a:ln>
          </p:spPr>
        </p:cxnSp>
        <p:sp>
          <p:nvSpPr>
            <p:cNvPr id="278" name="Google Shape;278;p5"/>
            <p:cNvSpPr/>
            <p:nvPr/>
          </p:nvSpPr>
          <p:spPr>
            <a:xfrm rot="10800000">
              <a:off x="1945013" y="3323870"/>
              <a:ext cx="364800" cy="3648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279" name="Google Shape;279;p5"/>
          <p:cNvGrpSpPr/>
          <p:nvPr/>
        </p:nvGrpSpPr>
        <p:grpSpPr>
          <a:xfrm>
            <a:off x="6014632" y="816151"/>
            <a:ext cx="364800" cy="941400"/>
            <a:chOff x="1945013" y="2911558"/>
            <a:chExt cx="364800" cy="941400"/>
          </a:xfrm>
        </p:grpSpPr>
        <p:cxnSp>
          <p:nvCxnSpPr>
            <p:cNvPr id="280" name="Google Shape;280;p5"/>
            <p:cNvCxnSpPr/>
            <p:nvPr/>
          </p:nvCxnSpPr>
          <p:spPr>
            <a:xfrm rot="10800000">
              <a:off x="2116563" y="2911558"/>
              <a:ext cx="10800" cy="941400"/>
            </a:xfrm>
            <a:prstGeom prst="straightConnector1">
              <a:avLst/>
            </a:prstGeom>
            <a:noFill/>
            <a:ln w="57150" cap="flat" cmpd="sng">
              <a:solidFill>
                <a:srgbClr val="C00000"/>
              </a:solidFill>
              <a:prstDash val="solid"/>
              <a:round/>
              <a:headEnd type="none" w="sm" len="sm"/>
              <a:tailEnd type="triangle" w="med" len="med"/>
            </a:ln>
          </p:spPr>
        </p:cxnSp>
        <p:sp>
          <p:nvSpPr>
            <p:cNvPr id="281" name="Google Shape;281;p5"/>
            <p:cNvSpPr/>
            <p:nvPr/>
          </p:nvSpPr>
          <p:spPr>
            <a:xfrm rot="10800000">
              <a:off x="1945013" y="3323870"/>
              <a:ext cx="364800" cy="3648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88" name="Google Shape;288;p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How do we operate the qubits</a:t>
            </a:r>
            <a:endParaRPr sz="1400" b="0" i="0" u="none" strike="noStrike" cap="none">
              <a:solidFill>
                <a:srgbClr val="000000"/>
              </a:solidFill>
              <a:latin typeface="Arial"/>
              <a:ea typeface="Arial"/>
              <a:cs typeface="Arial"/>
              <a:sym typeface="Arial"/>
            </a:endParaRPr>
          </a:p>
        </p:txBody>
      </p:sp>
      <p:sp>
        <p:nvSpPr>
          <p:cNvPr id="289" name="Google Shape;289;p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90" name="Google Shape;290;p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28</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91" name="Google Shape;291;p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92" name="Google Shape;292;p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93" name="Google Shape;293;p6"/>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94" name="Google Shape;294;p6"/>
          <p:cNvSpPr txBox="1"/>
          <p:nvPr/>
        </p:nvSpPr>
        <p:spPr>
          <a:xfrm>
            <a:off x="64524" y="991947"/>
            <a:ext cx="3437493"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Cryostat for ~kelvin temps</a:t>
            </a:r>
            <a:endParaRPr sz="2200" b="0" i="0" u="none" strike="noStrike" cap="none">
              <a:solidFill>
                <a:srgbClr val="000000"/>
              </a:solidFill>
              <a:latin typeface="Calibri"/>
              <a:ea typeface="Calibri"/>
              <a:cs typeface="Calibri"/>
              <a:sym typeface="Calibri"/>
            </a:endParaRPr>
          </a:p>
        </p:txBody>
      </p:sp>
      <p:grpSp>
        <p:nvGrpSpPr>
          <p:cNvPr id="295" name="Google Shape;295;p6"/>
          <p:cNvGrpSpPr/>
          <p:nvPr/>
        </p:nvGrpSpPr>
        <p:grpSpPr>
          <a:xfrm>
            <a:off x="4225404" y="3550005"/>
            <a:ext cx="7458962" cy="2688196"/>
            <a:chOff x="3623852" y="2926650"/>
            <a:chExt cx="9100232" cy="3279706"/>
          </a:xfrm>
        </p:grpSpPr>
        <p:pic>
          <p:nvPicPr>
            <p:cNvPr id="296" name="Google Shape;296;p6" descr="https://lh3.googleusercontent.com/l25JtskL3-HTqElqSJ3rSn8y0-1c9-2kKvniWH5LKRLlh9atUCIXMFvszcGOp_1YDT9eMGY4zFKNLuyjQ9ZjT9_9H413QOosBiiDJfXZXsU6Fod9R6_u4QGAt5YAMZhfORUNKBa_mOPDkTtB3pexDtilSREmT3VAFSLZANEJJljAjJsDSGa6pP-XAj7ze8cjTjF6J-4yMxY5bd3chNvgn_fP59lJ5rAuuco3C7XrjcHssGAArOTE8BWmMzwr4edCu2vATrzWXf4YhH3yjgn48QGlcwcKRCi6Fim6wyu9Kvy5sUWx4MiBAnUF3R7MiCDXechvJt4Y6J-XU9JLGCij3BKV6c4Q1zTsgFkLQI_PBnmRtZ_vwXEYNJEuPq-WFbVu3mExTMGqzzhA17rZhWIBW8kt-ZZ9nYeJUPEukbNIJdqIX4JjwqIxP2cIwAhVom70ggNLKw7gIX5ms5ixSWYls6QuwszobN8AJ0KVpy_X9sR19wlA622uA62vsIBbcL0AQOu709eTADetFJHZxm3ojyvbkWbYV9kXHuAVLdwb1n5mvRmS0URjLAga6rDo1eY4fmKm-55d6oOyb19nv6pd8QJGcEuoWpaVAEOBVEnBiV_51hSiBSx7ZWManR5b8u9sWjALMHyvc3ed1U69WnZRjVKxIhENkyq7MrrF9e9Tv60OpJVTHi8Ed1E-9RTl2JXMJYHWUVUE0Tj2N-w3gEdx0s7h=w1851-h1041-no?authuser=0"/>
            <p:cNvPicPr preferRelativeResize="0"/>
            <p:nvPr/>
          </p:nvPicPr>
          <p:blipFill rotWithShape="1">
            <a:blip r:embed="rId5">
              <a:alphaModFix/>
            </a:blip>
            <a:srcRect l="17301" t="18854" r="19460" b="686"/>
            <a:stretch/>
          </p:blipFill>
          <p:spPr>
            <a:xfrm>
              <a:off x="3623852" y="3078561"/>
              <a:ext cx="4371142" cy="3127795"/>
            </a:xfrm>
            <a:prstGeom prst="rect">
              <a:avLst/>
            </a:prstGeom>
            <a:noFill/>
            <a:ln>
              <a:noFill/>
            </a:ln>
          </p:spPr>
        </p:pic>
        <p:pic>
          <p:nvPicPr>
            <p:cNvPr id="297" name="Google Shape;297;p6"/>
            <p:cNvPicPr preferRelativeResize="0"/>
            <p:nvPr/>
          </p:nvPicPr>
          <p:blipFill rotWithShape="1">
            <a:blip r:embed="rId6">
              <a:alphaModFix/>
            </a:blip>
            <a:srcRect l="11098" t="22105" r="10045" b="20198"/>
            <a:stretch/>
          </p:blipFill>
          <p:spPr>
            <a:xfrm>
              <a:off x="8620123" y="2926650"/>
              <a:ext cx="4103961" cy="3136933"/>
            </a:xfrm>
            <a:prstGeom prst="rect">
              <a:avLst/>
            </a:prstGeom>
            <a:noFill/>
            <a:ln>
              <a:noFill/>
            </a:ln>
          </p:spPr>
        </p:pic>
        <p:cxnSp>
          <p:nvCxnSpPr>
            <p:cNvPr id="298" name="Google Shape;298;p6"/>
            <p:cNvCxnSpPr/>
            <p:nvPr/>
          </p:nvCxnSpPr>
          <p:spPr>
            <a:xfrm rot="10800000" flipH="1">
              <a:off x="5773370" y="2926650"/>
              <a:ext cx="2846753" cy="1545089"/>
            </a:xfrm>
            <a:prstGeom prst="straightConnector1">
              <a:avLst/>
            </a:prstGeom>
            <a:noFill/>
            <a:ln w="38100" cap="flat" cmpd="sng">
              <a:solidFill>
                <a:srgbClr val="C00000"/>
              </a:solidFill>
              <a:prstDash val="dot"/>
              <a:round/>
              <a:headEnd type="none" w="sm" len="sm"/>
              <a:tailEnd type="none" w="sm" len="sm"/>
            </a:ln>
          </p:spPr>
        </p:cxnSp>
        <p:cxnSp>
          <p:nvCxnSpPr>
            <p:cNvPr id="299" name="Google Shape;299;p6"/>
            <p:cNvCxnSpPr/>
            <p:nvPr/>
          </p:nvCxnSpPr>
          <p:spPr>
            <a:xfrm>
              <a:off x="5773371" y="4477545"/>
              <a:ext cx="2846751" cy="1617366"/>
            </a:xfrm>
            <a:prstGeom prst="straightConnector1">
              <a:avLst/>
            </a:prstGeom>
            <a:noFill/>
            <a:ln w="38100" cap="flat" cmpd="sng">
              <a:solidFill>
                <a:srgbClr val="C00000"/>
              </a:solidFill>
              <a:prstDash val="dot"/>
              <a:round/>
              <a:headEnd type="none" w="sm" len="sm"/>
              <a:tailEnd type="none" w="sm" len="sm"/>
            </a:ln>
          </p:spPr>
        </p:cxnSp>
        <p:sp>
          <p:nvSpPr>
            <p:cNvPr id="300" name="Google Shape;300;p6"/>
            <p:cNvSpPr/>
            <p:nvPr/>
          </p:nvSpPr>
          <p:spPr>
            <a:xfrm>
              <a:off x="8620124" y="2926650"/>
              <a:ext cx="4077405" cy="3136933"/>
            </a:xfrm>
            <a:prstGeom prst="rect">
              <a:avLst/>
            </a:prstGeom>
            <a:noFill/>
            <a:ln w="38100" cap="flat" cmpd="sng">
              <a:solidFill>
                <a:srgbClr val="C00000"/>
              </a:solidFill>
              <a:prstDash val="dot"/>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pic>
        <p:nvPicPr>
          <p:cNvPr id="301" name="Google Shape;301;p6"/>
          <p:cNvPicPr preferRelativeResize="0"/>
          <p:nvPr/>
        </p:nvPicPr>
        <p:blipFill rotWithShape="1">
          <a:blip r:embed="rId7">
            <a:alphaModFix/>
          </a:blip>
          <a:srcRect l="3980" t="15634" r="15426" b="7745"/>
          <a:stretch/>
        </p:blipFill>
        <p:spPr>
          <a:xfrm>
            <a:off x="408333" y="1499024"/>
            <a:ext cx="2749877" cy="4647832"/>
          </a:xfrm>
          <a:prstGeom prst="rect">
            <a:avLst/>
          </a:prstGeom>
          <a:noFill/>
          <a:ln>
            <a:noFill/>
          </a:ln>
        </p:spPr>
      </p:pic>
      <p:grpSp>
        <p:nvGrpSpPr>
          <p:cNvPr id="302" name="Google Shape;302;p6"/>
          <p:cNvGrpSpPr/>
          <p:nvPr/>
        </p:nvGrpSpPr>
        <p:grpSpPr>
          <a:xfrm>
            <a:off x="3880628" y="791605"/>
            <a:ext cx="3962364" cy="2677099"/>
            <a:chOff x="4113902" y="606535"/>
            <a:chExt cx="3962364" cy="2677099"/>
          </a:xfrm>
        </p:grpSpPr>
        <p:pic>
          <p:nvPicPr>
            <p:cNvPr id="303" name="Google Shape;303;p6"/>
            <p:cNvPicPr preferRelativeResize="0"/>
            <p:nvPr/>
          </p:nvPicPr>
          <p:blipFill rotWithShape="1">
            <a:blip r:embed="rId8">
              <a:alphaModFix/>
            </a:blip>
            <a:srcRect/>
            <a:stretch/>
          </p:blipFill>
          <p:spPr>
            <a:xfrm>
              <a:off x="4113902" y="1054804"/>
              <a:ext cx="3962364" cy="2228830"/>
            </a:xfrm>
            <a:prstGeom prst="rect">
              <a:avLst/>
            </a:prstGeom>
            <a:noFill/>
            <a:ln>
              <a:noFill/>
            </a:ln>
          </p:spPr>
        </p:pic>
        <p:sp>
          <p:nvSpPr>
            <p:cNvPr id="304" name="Google Shape;304;p6"/>
            <p:cNvSpPr txBox="1"/>
            <p:nvPr/>
          </p:nvSpPr>
          <p:spPr>
            <a:xfrm>
              <a:off x="4364761" y="606535"/>
              <a:ext cx="3460646"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Lasers for reading qubits</a:t>
              </a:r>
              <a:endParaRPr sz="2200" b="0" i="0" u="none" strike="noStrike" cap="none">
                <a:solidFill>
                  <a:srgbClr val="000000"/>
                </a:solidFill>
                <a:latin typeface="Calibri"/>
                <a:ea typeface="Calibri"/>
                <a:cs typeface="Calibri"/>
                <a:sym typeface="Calibri"/>
              </a:endParaRPr>
            </a:p>
          </p:txBody>
        </p:sp>
      </p:grpSp>
      <p:grpSp>
        <p:nvGrpSpPr>
          <p:cNvPr id="305" name="Google Shape;305;p6"/>
          <p:cNvGrpSpPr/>
          <p:nvPr/>
        </p:nvGrpSpPr>
        <p:grpSpPr>
          <a:xfrm>
            <a:off x="8221604" y="738000"/>
            <a:ext cx="3889604" cy="4807932"/>
            <a:chOff x="8221604" y="738000"/>
            <a:chExt cx="3889604" cy="4807932"/>
          </a:xfrm>
        </p:grpSpPr>
        <p:pic>
          <p:nvPicPr>
            <p:cNvPr id="306" name="Google Shape;306;p6"/>
            <p:cNvPicPr preferRelativeResize="0"/>
            <p:nvPr/>
          </p:nvPicPr>
          <p:blipFill rotWithShape="1">
            <a:blip r:embed="rId9">
              <a:alphaModFix/>
            </a:blip>
            <a:srcRect l="9733" t="38868" r="9732"/>
            <a:stretch/>
          </p:blipFill>
          <p:spPr>
            <a:xfrm>
              <a:off x="8221604" y="1194757"/>
              <a:ext cx="3612159" cy="2056463"/>
            </a:xfrm>
            <a:prstGeom prst="rect">
              <a:avLst/>
            </a:prstGeom>
            <a:noFill/>
            <a:ln>
              <a:noFill/>
            </a:ln>
          </p:spPr>
        </p:pic>
        <p:sp>
          <p:nvSpPr>
            <p:cNvPr id="307" name="Google Shape;307;p6"/>
            <p:cNvSpPr txBox="1"/>
            <p:nvPr/>
          </p:nvSpPr>
          <p:spPr>
            <a:xfrm>
              <a:off x="8221604" y="738000"/>
              <a:ext cx="3612159"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Microwaves to control qubits</a:t>
              </a:r>
              <a:endParaRPr sz="2200" b="0" i="0" u="none" strike="noStrike" cap="none">
                <a:solidFill>
                  <a:srgbClr val="000000"/>
                </a:solidFill>
                <a:latin typeface="Calibri"/>
                <a:ea typeface="Calibri"/>
                <a:cs typeface="Calibri"/>
                <a:sym typeface="Calibri"/>
              </a:endParaRPr>
            </a:p>
          </p:txBody>
        </p:sp>
        <p:sp>
          <p:nvSpPr>
            <p:cNvPr id="308" name="Google Shape;308;p6"/>
            <p:cNvSpPr/>
            <p:nvPr/>
          </p:nvSpPr>
          <p:spPr>
            <a:xfrm rot="3194106">
              <a:off x="10507942" y="2564089"/>
              <a:ext cx="1293091" cy="1422400"/>
            </a:xfrm>
            <a:prstGeom prst="arc">
              <a:avLst>
                <a:gd name="adj1" fmla="val 16200000"/>
                <a:gd name="adj2" fmla="val 18466445"/>
              </a:avLst>
            </a:prstGeom>
            <a:noFill/>
            <a:ln w="2857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309" name="Google Shape;309;p6"/>
            <p:cNvCxnSpPr/>
            <p:nvPr/>
          </p:nvCxnSpPr>
          <p:spPr>
            <a:xfrm>
              <a:off x="11839821" y="3273620"/>
              <a:ext cx="0" cy="2272312"/>
            </a:xfrm>
            <a:prstGeom prst="straightConnector1">
              <a:avLst/>
            </a:prstGeom>
            <a:noFill/>
            <a:ln w="28575" cap="flat" cmpd="sng">
              <a:solidFill>
                <a:schemeClr val="dk1"/>
              </a:solidFill>
              <a:prstDash val="solid"/>
              <a:round/>
              <a:headEnd type="none" w="sm" len="sm"/>
              <a:tailEnd type="none" w="sm" len="sm"/>
            </a:ln>
          </p:spPr>
        </p:cxnSp>
        <p:cxnSp>
          <p:nvCxnSpPr>
            <p:cNvPr id="310" name="Google Shape;310;p6"/>
            <p:cNvCxnSpPr/>
            <p:nvPr/>
          </p:nvCxnSpPr>
          <p:spPr>
            <a:xfrm>
              <a:off x="11420475" y="5534025"/>
              <a:ext cx="413288" cy="0"/>
            </a:xfrm>
            <a:prstGeom prst="straightConnector1">
              <a:avLst/>
            </a:prstGeom>
            <a:noFill/>
            <a:ln w="28575" cap="flat" cmpd="sng">
              <a:solidFill>
                <a:schemeClr val="dk1"/>
              </a:solidFill>
              <a:prstDash val="solid"/>
              <a:round/>
              <a:headEnd type="none" w="sm" len="sm"/>
              <a:tailEnd type="none" w="sm" len="sm"/>
            </a:ln>
          </p:spPr>
        </p:cxnSp>
      </p:grpSp>
      <p:sp>
        <p:nvSpPr>
          <p:cNvPr id="311" name="Google Shape;311;p6"/>
          <p:cNvSpPr/>
          <p:nvPr/>
        </p:nvSpPr>
        <p:spPr>
          <a:xfrm rot="529888">
            <a:off x="2099502" y="4420003"/>
            <a:ext cx="3038309" cy="597517"/>
          </a:xfrm>
          <a:prstGeom prst="rightArrow">
            <a:avLst>
              <a:gd name="adj1" fmla="val 50000"/>
              <a:gd name="adj2" fmla="val 50000"/>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12" name="Google Shape;312;p6"/>
          <p:cNvGrpSpPr/>
          <p:nvPr/>
        </p:nvGrpSpPr>
        <p:grpSpPr>
          <a:xfrm>
            <a:off x="9878395" y="4787930"/>
            <a:ext cx="191119" cy="420744"/>
            <a:chOff x="1944914" y="3049858"/>
            <a:chExt cx="364800" cy="803100"/>
          </a:xfrm>
        </p:grpSpPr>
        <p:cxnSp>
          <p:nvCxnSpPr>
            <p:cNvPr id="313" name="Google Shape;313;p6"/>
            <p:cNvCxnSpPr/>
            <p:nvPr/>
          </p:nvCxnSpPr>
          <p:spPr>
            <a:xfrm rot="10800000">
              <a:off x="2127363" y="3049858"/>
              <a:ext cx="0" cy="803100"/>
            </a:xfrm>
            <a:prstGeom prst="straightConnector1">
              <a:avLst/>
            </a:prstGeom>
            <a:noFill/>
            <a:ln w="19050" cap="flat" cmpd="sng">
              <a:solidFill>
                <a:srgbClr val="C00000"/>
              </a:solidFill>
              <a:prstDash val="solid"/>
              <a:round/>
              <a:headEnd type="none" w="sm" len="sm"/>
              <a:tailEnd type="triangle" w="med" len="med"/>
            </a:ln>
          </p:spPr>
        </p:cxnSp>
        <p:sp>
          <p:nvSpPr>
            <p:cNvPr id="314" name="Google Shape;314;p6"/>
            <p:cNvSpPr/>
            <p:nvPr/>
          </p:nvSpPr>
          <p:spPr>
            <a:xfrm>
              <a:off x="1944914" y="3323772"/>
              <a:ext cx="364800" cy="364800"/>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7"/>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321" name="Google Shape;321;p7"/>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How do we entangle the qubits</a:t>
            </a:r>
            <a:endParaRPr sz="1400" b="0" i="0" u="none" strike="noStrike" cap="none">
              <a:solidFill>
                <a:srgbClr val="000000"/>
              </a:solidFill>
              <a:latin typeface="Arial"/>
              <a:ea typeface="Arial"/>
              <a:cs typeface="Arial"/>
              <a:sym typeface="Arial"/>
            </a:endParaRPr>
          </a:p>
        </p:txBody>
      </p:sp>
      <p:sp>
        <p:nvSpPr>
          <p:cNvPr id="322" name="Google Shape;322;p7"/>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323" name="Google Shape;323;p7"/>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29</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324" name="Google Shape;324;p7"/>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325" name="Google Shape;325;p7"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326" name="Google Shape;326;p7"/>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327" name="Google Shape;327;p7"/>
          <p:cNvSpPr txBox="1"/>
          <p:nvPr/>
        </p:nvSpPr>
        <p:spPr>
          <a:xfrm>
            <a:off x="457348" y="1070501"/>
            <a:ext cx="5006107"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sng" strike="noStrike" cap="none">
                <a:solidFill>
                  <a:srgbClr val="000000"/>
                </a:solidFill>
                <a:latin typeface="Calibri"/>
                <a:ea typeface="Calibri"/>
                <a:cs typeface="Calibri"/>
                <a:sym typeface="Calibri"/>
              </a:rPr>
              <a:t>Close qubits: Magnetic field interaction</a:t>
            </a:r>
            <a:endParaRPr sz="2200" b="0" i="0" u="sng" strike="noStrike" cap="none">
              <a:solidFill>
                <a:srgbClr val="000000"/>
              </a:solidFill>
              <a:latin typeface="Calibri"/>
              <a:ea typeface="Calibri"/>
              <a:cs typeface="Calibri"/>
              <a:sym typeface="Calibri"/>
            </a:endParaRPr>
          </a:p>
        </p:txBody>
      </p:sp>
      <p:sp>
        <p:nvSpPr>
          <p:cNvPr id="328" name="Google Shape;328;p7"/>
          <p:cNvSpPr/>
          <p:nvPr/>
        </p:nvSpPr>
        <p:spPr>
          <a:xfrm flipH="1">
            <a:off x="1412423" y="1972848"/>
            <a:ext cx="824733" cy="1382508"/>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29" name="Google Shape;329;p7"/>
          <p:cNvSpPr/>
          <p:nvPr/>
        </p:nvSpPr>
        <p:spPr>
          <a:xfrm flipH="1">
            <a:off x="1665223" y="2239471"/>
            <a:ext cx="570512" cy="956354"/>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0" name="Google Shape;330;p7"/>
          <p:cNvSpPr/>
          <p:nvPr/>
        </p:nvSpPr>
        <p:spPr>
          <a:xfrm flipH="1">
            <a:off x="1211599" y="1856882"/>
            <a:ext cx="1026977" cy="1721532"/>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31" name="Google Shape;331;p7"/>
          <p:cNvGrpSpPr/>
          <p:nvPr/>
        </p:nvGrpSpPr>
        <p:grpSpPr>
          <a:xfrm rot="10800000" flipH="1">
            <a:off x="2237867" y="1822926"/>
            <a:ext cx="1026977" cy="1721532"/>
            <a:chOff x="5295934" y="2769134"/>
            <a:chExt cx="1026977" cy="1721532"/>
          </a:xfrm>
        </p:grpSpPr>
        <p:sp>
          <p:nvSpPr>
            <p:cNvPr id="332" name="Google Shape;332;p7"/>
            <p:cNvSpPr/>
            <p:nvPr/>
          </p:nvSpPr>
          <p:spPr>
            <a:xfrm>
              <a:off x="5297354" y="2885100"/>
              <a:ext cx="824733" cy="1382508"/>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3" name="Google Shape;333;p7"/>
            <p:cNvSpPr/>
            <p:nvPr/>
          </p:nvSpPr>
          <p:spPr>
            <a:xfrm>
              <a:off x="5298775" y="3151723"/>
              <a:ext cx="570512" cy="956354"/>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4" name="Google Shape;334;p7"/>
            <p:cNvSpPr/>
            <p:nvPr/>
          </p:nvSpPr>
          <p:spPr>
            <a:xfrm>
              <a:off x="5295934" y="2769134"/>
              <a:ext cx="1026977" cy="1721532"/>
            </a:xfrm>
            <a:prstGeom prst="ellipse">
              <a:avLst/>
            </a:prstGeom>
            <a:noFill/>
            <a:ln w="127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35" name="Google Shape;335;p7"/>
          <p:cNvGrpSpPr/>
          <p:nvPr/>
        </p:nvGrpSpPr>
        <p:grpSpPr>
          <a:xfrm flipH="1">
            <a:off x="2376360" y="1788970"/>
            <a:ext cx="2053245" cy="1755488"/>
            <a:chOff x="2497551" y="2609106"/>
            <a:chExt cx="2053245" cy="1755488"/>
          </a:xfrm>
        </p:grpSpPr>
        <p:sp>
          <p:nvSpPr>
            <p:cNvPr id="336" name="Google Shape;336;p7"/>
            <p:cNvSpPr/>
            <p:nvPr/>
          </p:nvSpPr>
          <p:spPr>
            <a:xfrm>
              <a:off x="3525239" y="2759028"/>
              <a:ext cx="824733" cy="1382508"/>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7" name="Google Shape;337;p7"/>
            <p:cNvSpPr/>
            <p:nvPr/>
          </p:nvSpPr>
          <p:spPr>
            <a:xfrm>
              <a:off x="3526660" y="3025651"/>
              <a:ext cx="570512" cy="956354"/>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38" name="Google Shape;338;p7"/>
            <p:cNvSpPr/>
            <p:nvPr/>
          </p:nvSpPr>
          <p:spPr>
            <a:xfrm>
              <a:off x="3523819" y="2643062"/>
              <a:ext cx="1026977" cy="1721532"/>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39" name="Google Shape;339;p7"/>
            <p:cNvGrpSpPr/>
            <p:nvPr/>
          </p:nvGrpSpPr>
          <p:grpSpPr>
            <a:xfrm rot="10800000">
              <a:off x="2497551" y="2609106"/>
              <a:ext cx="1026977" cy="1721532"/>
              <a:chOff x="5295934" y="2769134"/>
              <a:chExt cx="1026977" cy="1721532"/>
            </a:xfrm>
          </p:grpSpPr>
          <p:sp>
            <p:nvSpPr>
              <p:cNvPr id="340" name="Google Shape;340;p7"/>
              <p:cNvSpPr/>
              <p:nvPr/>
            </p:nvSpPr>
            <p:spPr>
              <a:xfrm>
                <a:off x="5297354" y="2885100"/>
                <a:ext cx="824733" cy="1382508"/>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1" name="Google Shape;341;p7"/>
              <p:cNvSpPr/>
              <p:nvPr/>
            </p:nvSpPr>
            <p:spPr>
              <a:xfrm>
                <a:off x="5298775" y="3151723"/>
                <a:ext cx="570512" cy="956354"/>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2" name="Google Shape;342;p7"/>
              <p:cNvSpPr/>
              <p:nvPr/>
            </p:nvSpPr>
            <p:spPr>
              <a:xfrm>
                <a:off x="5295934" y="2769134"/>
                <a:ext cx="1026977" cy="1721532"/>
              </a:xfrm>
              <a:prstGeom prst="ellipse">
                <a:avLst/>
              </a:prstGeom>
              <a:no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43" name="Google Shape;343;p7"/>
            <p:cNvGrpSpPr/>
            <p:nvPr/>
          </p:nvGrpSpPr>
          <p:grpSpPr>
            <a:xfrm>
              <a:off x="3342790" y="3049943"/>
              <a:ext cx="364899" cy="803015"/>
              <a:chOff x="1944914" y="3049943"/>
              <a:chExt cx="364899" cy="803015"/>
            </a:xfrm>
          </p:grpSpPr>
          <p:cxnSp>
            <p:nvCxnSpPr>
              <p:cNvPr id="344" name="Google Shape;344;p7"/>
              <p:cNvCxnSpPr/>
              <p:nvPr/>
            </p:nvCxnSpPr>
            <p:spPr>
              <a:xfrm rot="10800000">
                <a:off x="2127363" y="3049943"/>
                <a:ext cx="0" cy="803015"/>
              </a:xfrm>
              <a:prstGeom prst="straightConnector1">
                <a:avLst/>
              </a:prstGeom>
              <a:noFill/>
              <a:ln w="28575" cap="flat" cmpd="sng">
                <a:solidFill>
                  <a:schemeClr val="accent1"/>
                </a:solidFill>
                <a:prstDash val="solid"/>
                <a:round/>
                <a:headEnd type="none" w="sm" len="sm"/>
                <a:tailEnd type="triangle" w="med" len="med"/>
              </a:ln>
            </p:spPr>
          </p:cxnSp>
          <p:sp>
            <p:nvSpPr>
              <p:cNvPr id="345" name="Google Shape;345;p7"/>
              <p:cNvSpPr/>
              <p:nvPr/>
            </p:nvSpPr>
            <p:spPr>
              <a:xfrm>
                <a:off x="1944914" y="3323771"/>
                <a:ext cx="364899" cy="3648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grpSp>
        <p:nvGrpSpPr>
          <p:cNvPr id="346" name="Google Shape;346;p7"/>
          <p:cNvGrpSpPr/>
          <p:nvPr/>
        </p:nvGrpSpPr>
        <p:grpSpPr>
          <a:xfrm flipH="1">
            <a:off x="2054706" y="2263763"/>
            <a:ext cx="364899" cy="803015"/>
            <a:chOff x="1944914" y="3049943"/>
            <a:chExt cx="364899" cy="803015"/>
          </a:xfrm>
        </p:grpSpPr>
        <p:cxnSp>
          <p:nvCxnSpPr>
            <p:cNvPr id="347" name="Google Shape;347;p7"/>
            <p:cNvCxnSpPr/>
            <p:nvPr/>
          </p:nvCxnSpPr>
          <p:spPr>
            <a:xfrm rot="10800000">
              <a:off x="2127363" y="3049943"/>
              <a:ext cx="0" cy="803015"/>
            </a:xfrm>
            <a:prstGeom prst="straightConnector1">
              <a:avLst/>
            </a:prstGeom>
            <a:noFill/>
            <a:ln w="28575" cap="flat" cmpd="sng">
              <a:solidFill>
                <a:srgbClr val="C00000"/>
              </a:solidFill>
              <a:prstDash val="solid"/>
              <a:round/>
              <a:headEnd type="none" w="sm" len="sm"/>
              <a:tailEnd type="triangle" w="med" len="med"/>
            </a:ln>
          </p:spPr>
        </p:cxnSp>
        <p:sp>
          <p:nvSpPr>
            <p:cNvPr id="348" name="Google Shape;348;p7"/>
            <p:cNvSpPr/>
            <p:nvPr/>
          </p:nvSpPr>
          <p:spPr>
            <a:xfrm>
              <a:off x="1944914" y="3323771"/>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cxnSp>
        <p:nvCxnSpPr>
          <p:cNvPr id="349" name="Google Shape;349;p7"/>
          <p:cNvCxnSpPr/>
          <p:nvPr/>
        </p:nvCxnSpPr>
        <p:spPr>
          <a:xfrm>
            <a:off x="5825257" y="1044468"/>
            <a:ext cx="0" cy="5031649"/>
          </a:xfrm>
          <a:prstGeom prst="straightConnector1">
            <a:avLst/>
          </a:prstGeom>
          <a:noFill/>
          <a:ln w="9525" cap="flat" cmpd="sng">
            <a:solidFill>
              <a:schemeClr val="dk1"/>
            </a:solidFill>
            <a:prstDash val="solid"/>
            <a:round/>
            <a:headEnd type="none" w="sm" len="sm"/>
            <a:tailEnd type="none" w="sm" len="sm"/>
          </a:ln>
        </p:spPr>
      </p:cxnSp>
      <p:sp>
        <p:nvSpPr>
          <p:cNvPr id="350" name="Google Shape;350;p7"/>
          <p:cNvSpPr txBox="1"/>
          <p:nvPr/>
        </p:nvSpPr>
        <p:spPr>
          <a:xfrm>
            <a:off x="0" y="5463299"/>
            <a:ext cx="5825257" cy="861744"/>
          </a:xfrm>
          <a:prstGeom prst="rect">
            <a:avLst/>
          </a:prstGeom>
          <a:blipFill rotWithShape="1">
            <a:blip r:embed="rId5">
              <a:alphaModFix/>
            </a:blip>
            <a:stretch>
              <a:fillRect b="-77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351" name="Google Shape;351;p7"/>
          <p:cNvSpPr txBox="1"/>
          <p:nvPr/>
        </p:nvSpPr>
        <p:spPr>
          <a:xfrm>
            <a:off x="5809423" y="5463299"/>
            <a:ext cx="6382577" cy="861744"/>
          </a:xfrm>
          <a:prstGeom prst="rect">
            <a:avLst/>
          </a:prstGeom>
          <a:blipFill rotWithShape="1">
            <a:blip r:embed="rId6">
              <a:alphaModFix/>
            </a:blip>
            <a:stretch>
              <a:fillRect b="-774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352" name="Google Shape;352;p7"/>
          <p:cNvGrpSpPr/>
          <p:nvPr/>
        </p:nvGrpSpPr>
        <p:grpSpPr>
          <a:xfrm>
            <a:off x="5965959" y="1070501"/>
            <a:ext cx="5894069" cy="1810507"/>
            <a:chOff x="5965959" y="1070501"/>
            <a:chExt cx="5894069" cy="1810507"/>
          </a:xfrm>
        </p:grpSpPr>
        <p:sp>
          <p:nvSpPr>
            <p:cNvPr id="353" name="Google Shape;353;p7"/>
            <p:cNvSpPr txBox="1"/>
            <p:nvPr/>
          </p:nvSpPr>
          <p:spPr>
            <a:xfrm>
              <a:off x="6537559" y="1070501"/>
              <a:ext cx="5006107"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sng" strike="noStrike" cap="none">
                  <a:solidFill>
                    <a:srgbClr val="000000"/>
                  </a:solidFill>
                  <a:latin typeface="Calibri"/>
                  <a:ea typeface="Calibri"/>
                  <a:cs typeface="Calibri"/>
                  <a:sym typeface="Calibri"/>
                </a:rPr>
                <a:t>Far qubits: Light-mediated gate</a:t>
              </a:r>
              <a:endParaRPr sz="2200" b="0" i="0" u="sng" strike="noStrike" cap="none">
                <a:solidFill>
                  <a:srgbClr val="000000"/>
                </a:solidFill>
                <a:latin typeface="Calibri"/>
                <a:ea typeface="Calibri"/>
                <a:cs typeface="Calibri"/>
                <a:sym typeface="Calibri"/>
              </a:endParaRPr>
            </a:p>
          </p:txBody>
        </p:sp>
        <p:grpSp>
          <p:nvGrpSpPr>
            <p:cNvPr id="354" name="Google Shape;354;p7"/>
            <p:cNvGrpSpPr/>
            <p:nvPr/>
          </p:nvGrpSpPr>
          <p:grpSpPr>
            <a:xfrm>
              <a:off x="7178792" y="2077993"/>
              <a:ext cx="364899" cy="803015"/>
              <a:chOff x="1944914" y="3049943"/>
              <a:chExt cx="364899" cy="803015"/>
            </a:xfrm>
          </p:grpSpPr>
          <p:cxnSp>
            <p:nvCxnSpPr>
              <p:cNvPr id="355" name="Google Shape;355;p7"/>
              <p:cNvCxnSpPr/>
              <p:nvPr/>
            </p:nvCxnSpPr>
            <p:spPr>
              <a:xfrm rot="10800000">
                <a:off x="2127363" y="3049943"/>
                <a:ext cx="0" cy="803015"/>
              </a:xfrm>
              <a:prstGeom prst="straightConnector1">
                <a:avLst/>
              </a:prstGeom>
              <a:noFill/>
              <a:ln w="28575" cap="flat" cmpd="sng">
                <a:solidFill>
                  <a:srgbClr val="C00000"/>
                </a:solidFill>
                <a:prstDash val="solid"/>
                <a:round/>
                <a:headEnd type="none" w="sm" len="sm"/>
                <a:tailEnd type="triangle" w="med" len="med"/>
              </a:ln>
            </p:spPr>
          </p:cxnSp>
          <p:sp>
            <p:nvSpPr>
              <p:cNvPr id="356" name="Google Shape;356;p7"/>
              <p:cNvSpPr/>
              <p:nvPr/>
            </p:nvSpPr>
            <p:spPr>
              <a:xfrm>
                <a:off x="1944914" y="3323771"/>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357" name="Google Shape;357;p7"/>
            <p:cNvGrpSpPr/>
            <p:nvPr/>
          </p:nvGrpSpPr>
          <p:grpSpPr>
            <a:xfrm>
              <a:off x="10379192" y="2077993"/>
              <a:ext cx="364899" cy="803015"/>
              <a:chOff x="1944914" y="3049943"/>
              <a:chExt cx="364899" cy="803015"/>
            </a:xfrm>
          </p:grpSpPr>
          <p:cxnSp>
            <p:nvCxnSpPr>
              <p:cNvPr id="358" name="Google Shape;358;p7"/>
              <p:cNvCxnSpPr/>
              <p:nvPr/>
            </p:nvCxnSpPr>
            <p:spPr>
              <a:xfrm rot="10800000">
                <a:off x="2127363" y="3049943"/>
                <a:ext cx="0" cy="803015"/>
              </a:xfrm>
              <a:prstGeom prst="straightConnector1">
                <a:avLst/>
              </a:prstGeom>
              <a:noFill/>
              <a:ln w="28575" cap="flat" cmpd="sng">
                <a:solidFill>
                  <a:schemeClr val="accent1"/>
                </a:solidFill>
                <a:prstDash val="solid"/>
                <a:round/>
                <a:headEnd type="none" w="sm" len="sm"/>
                <a:tailEnd type="triangle" w="med" len="med"/>
              </a:ln>
            </p:spPr>
          </p:cxnSp>
          <p:sp>
            <p:nvSpPr>
              <p:cNvPr id="359" name="Google Shape;359;p7"/>
              <p:cNvSpPr/>
              <p:nvPr/>
            </p:nvSpPr>
            <p:spPr>
              <a:xfrm>
                <a:off x="1944914" y="3323771"/>
                <a:ext cx="364899" cy="3648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360" name="Google Shape;360;p7"/>
            <p:cNvSpPr txBox="1"/>
            <p:nvPr/>
          </p:nvSpPr>
          <p:spPr>
            <a:xfrm>
              <a:off x="9414936" y="1595186"/>
              <a:ext cx="2445092" cy="344069"/>
            </a:xfrm>
            <a:prstGeom prst="rect">
              <a:avLst/>
            </a:prstGeom>
            <a:blipFill rotWithShape="1">
              <a:blip r:embed="rId7">
                <a:alphaModFix/>
              </a:blip>
              <a:stretch>
                <a:fillRect l="-1492"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grpSp>
          <p:nvGrpSpPr>
            <p:cNvPr id="361" name="Google Shape;361;p7"/>
            <p:cNvGrpSpPr/>
            <p:nvPr/>
          </p:nvGrpSpPr>
          <p:grpSpPr>
            <a:xfrm>
              <a:off x="5965959" y="1613958"/>
              <a:ext cx="3062539" cy="996064"/>
              <a:chOff x="5965959" y="1613958"/>
              <a:chExt cx="3062539" cy="996064"/>
            </a:xfrm>
          </p:grpSpPr>
          <p:sp>
            <p:nvSpPr>
              <p:cNvPr id="362" name="Google Shape;362;p7"/>
              <p:cNvSpPr txBox="1"/>
              <p:nvPr/>
            </p:nvSpPr>
            <p:spPr>
              <a:xfrm>
                <a:off x="6221376" y="1613958"/>
                <a:ext cx="2445092" cy="344069"/>
              </a:xfrm>
              <a:prstGeom prst="rect">
                <a:avLst/>
              </a:prstGeom>
              <a:blipFill rotWithShape="1">
                <a:blip r:embed="rId8">
                  <a:alphaModFix/>
                </a:blip>
                <a:stretch>
                  <a:fillRect l="-1745"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363" name="Google Shape;363;p7"/>
              <p:cNvCxnSpPr/>
              <p:nvPr/>
            </p:nvCxnSpPr>
            <p:spPr>
              <a:xfrm rot="10800000" flipH="1">
                <a:off x="6686878" y="1958028"/>
                <a:ext cx="189410" cy="236348"/>
              </a:xfrm>
              <a:prstGeom prst="straightConnector1">
                <a:avLst/>
              </a:prstGeom>
              <a:noFill/>
              <a:ln w="9525" cap="flat" cmpd="sng">
                <a:solidFill>
                  <a:schemeClr val="dk1"/>
                </a:solidFill>
                <a:prstDash val="solid"/>
                <a:round/>
                <a:headEnd type="none" w="sm" len="sm"/>
                <a:tailEnd type="triangle" w="med" len="med"/>
              </a:ln>
            </p:spPr>
          </p:cxnSp>
          <p:sp>
            <p:nvSpPr>
              <p:cNvPr id="364" name="Google Shape;364;p7"/>
              <p:cNvSpPr txBox="1"/>
              <p:nvPr/>
            </p:nvSpPr>
            <p:spPr>
              <a:xfrm>
                <a:off x="5965959" y="2086832"/>
                <a:ext cx="1005461"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Bright</a:t>
                </a:r>
                <a:endParaRPr sz="2200" b="0" i="0" u="none" strike="noStrike" cap="none">
                  <a:solidFill>
                    <a:srgbClr val="000000"/>
                  </a:solidFill>
                  <a:latin typeface="Calibri"/>
                  <a:ea typeface="Calibri"/>
                  <a:cs typeface="Calibri"/>
                  <a:sym typeface="Calibri"/>
                </a:endParaRPr>
              </a:p>
            </p:txBody>
          </p:sp>
          <p:cxnSp>
            <p:nvCxnSpPr>
              <p:cNvPr id="365" name="Google Shape;365;p7"/>
              <p:cNvCxnSpPr/>
              <p:nvPr/>
            </p:nvCxnSpPr>
            <p:spPr>
              <a:xfrm rot="10800000">
                <a:off x="7918686" y="1979214"/>
                <a:ext cx="334133" cy="216040"/>
              </a:xfrm>
              <a:prstGeom prst="straightConnector1">
                <a:avLst/>
              </a:prstGeom>
              <a:noFill/>
              <a:ln w="9525" cap="flat" cmpd="sng">
                <a:solidFill>
                  <a:schemeClr val="dk1"/>
                </a:solidFill>
                <a:prstDash val="solid"/>
                <a:round/>
                <a:headEnd type="none" w="sm" len="sm"/>
                <a:tailEnd type="triangle" w="med" len="med"/>
              </a:ln>
            </p:spPr>
          </p:cxnSp>
          <p:sp>
            <p:nvSpPr>
              <p:cNvPr id="366" name="Google Shape;366;p7"/>
              <p:cNvSpPr txBox="1"/>
              <p:nvPr/>
            </p:nvSpPr>
            <p:spPr>
              <a:xfrm>
                <a:off x="8023037" y="1972848"/>
                <a:ext cx="1005461"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Dark</a:t>
                </a:r>
                <a:endParaRPr sz="2200" b="0" i="0" u="none" strike="noStrike" cap="none">
                  <a:solidFill>
                    <a:srgbClr val="000000"/>
                  </a:solidFill>
                  <a:latin typeface="Calibri"/>
                  <a:ea typeface="Calibri"/>
                  <a:cs typeface="Calibri"/>
                  <a:sym typeface="Calibri"/>
                </a:endParaRPr>
              </a:p>
            </p:txBody>
          </p:sp>
        </p:grpSp>
      </p:grpSp>
      <p:grpSp>
        <p:nvGrpSpPr>
          <p:cNvPr id="367" name="Google Shape;367;p7"/>
          <p:cNvGrpSpPr/>
          <p:nvPr/>
        </p:nvGrpSpPr>
        <p:grpSpPr>
          <a:xfrm>
            <a:off x="7266518" y="2403055"/>
            <a:ext cx="4925481" cy="2290167"/>
            <a:chOff x="7266518" y="2403055"/>
            <a:chExt cx="4925481" cy="2290167"/>
          </a:xfrm>
        </p:grpSpPr>
        <p:grpSp>
          <p:nvGrpSpPr>
            <p:cNvPr id="368" name="Google Shape;368;p7"/>
            <p:cNvGrpSpPr/>
            <p:nvPr/>
          </p:nvGrpSpPr>
          <p:grpSpPr>
            <a:xfrm rot="-2700000">
              <a:off x="7748664" y="2412299"/>
              <a:ext cx="713420" cy="1659223"/>
              <a:chOff x="1003677" y="3348727"/>
              <a:chExt cx="713420" cy="1659223"/>
            </a:xfrm>
          </p:grpSpPr>
          <p:sp>
            <p:nvSpPr>
              <p:cNvPr id="369" name="Google Shape;369;p7"/>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0" name="Google Shape;370;p7"/>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1" name="Google Shape;371;p7"/>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2" name="Google Shape;372;p7"/>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3" name="Google Shape;373;p7"/>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4" name="Google Shape;374;p7"/>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375" name="Google Shape;375;p7"/>
            <p:cNvGrpSpPr/>
            <p:nvPr/>
          </p:nvGrpSpPr>
          <p:grpSpPr>
            <a:xfrm rot="2700000" flipH="1">
              <a:off x="9418241" y="2424356"/>
              <a:ext cx="713420" cy="1659223"/>
              <a:chOff x="1003677" y="3348727"/>
              <a:chExt cx="713420" cy="1659223"/>
            </a:xfrm>
          </p:grpSpPr>
          <p:sp>
            <p:nvSpPr>
              <p:cNvPr id="376" name="Google Shape;376;p7"/>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7" name="Google Shape;377;p7"/>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8" name="Google Shape;378;p7"/>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79" name="Google Shape;379;p7"/>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0" name="Google Shape;380;p7"/>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1" name="Google Shape;381;p7"/>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sp>
          <p:nvSpPr>
            <p:cNvPr id="382" name="Google Shape;382;p7"/>
            <p:cNvSpPr/>
            <p:nvPr/>
          </p:nvSpPr>
          <p:spPr>
            <a:xfrm>
              <a:off x="8913365" y="3589166"/>
              <a:ext cx="53595" cy="847932"/>
            </a:xfrm>
            <a:prstGeom prst="rect">
              <a:avLst/>
            </a:prstGeom>
            <a:solidFill>
              <a:schemeClr val="accent1"/>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383" name="Google Shape;383;p7"/>
            <p:cNvGrpSpPr/>
            <p:nvPr/>
          </p:nvGrpSpPr>
          <p:grpSpPr>
            <a:xfrm rot="2700000" flipH="1">
              <a:off x="8399594" y="3911779"/>
              <a:ext cx="334058" cy="776928"/>
              <a:chOff x="1003677" y="3348727"/>
              <a:chExt cx="713420" cy="1659223"/>
            </a:xfrm>
          </p:grpSpPr>
          <p:sp>
            <p:nvSpPr>
              <p:cNvPr id="384" name="Google Shape;384;p7"/>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5" name="Google Shape;385;p7"/>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6" name="Google Shape;386;p7"/>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7" name="Google Shape;387;p7"/>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8" name="Google Shape;388;p7"/>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89" name="Google Shape;389;p7"/>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390" name="Google Shape;390;p7"/>
            <p:cNvGrpSpPr/>
            <p:nvPr/>
          </p:nvGrpSpPr>
          <p:grpSpPr>
            <a:xfrm rot="-2700000">
              <a:off x="9148452" y="3911966"/>
              <a:ext cx="334058" cy="776928"/>
              <a:chOff x="1003677" y="3348727"/>
              <a:chExt cx="713420" cy="1659223"/>
            </a:xfrm>
          </p:grpSpPr>
          <p:sp>
            <p:nvSpPr>
              <p:cNvPr id="391" name="Google Shape;391;p7"/>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92" name="Google Shape;392;p7"/>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93" name="Google Shape;393;p7"/>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94" name="Google Shape;394;p7"/>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95" name="Google Shape;395;p7"/>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396" name="Google Shape;396;p7"/>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sp>
          <p:nvSpPr>
            <p:cNvPr id="397" name="Google Shape;397;p7"/>
            <p:cNvSpPr txBox="1"/>
            <p:nvPr/>
          </p:nvSpPr>
          <p:spPr>
            <a:xfrm>
              <a:off x="10101780" y="3115600"/>
              <a:ext cx="2090220" cy="1200298"/>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Special mirror:</a:t>
              </a:r>
              <a:br>
                <a:rPr lang="en-US" sz="2200" b="0" i="0" u="none" strike="noStrike" cap="none">
                  <a:solidFill>
                    <a:srgbClr val="000000"/>
                  </a:solidFill>
                  <a:latin typeface="Calibri"/>
                  <a:ea typeface="Calibri"/>
                  <a:cs typeface="Calibri"/>
                  <a:sym typeface="Calibri"/>
                </a:rPr>
              </a:br>
              <a:r>
                <a:rPr lang="en-US" sz="2200" b="0" i="0" u="none" strike="noStrike" cap="none">
                  <a:solidFill>
                    <a:srgbClr val="000000"/>
                  </a:solidFill>
                  <a:latin typeface="Calibri"/>
                  <a:ea typeface="Calibri"/>
                  <a:cs typeface="Calibri"/>
                  <a:sym typeface="Calibri"/>
                </a:rPr>
                <a:t>50% Reflect, 50% Transmit</a:t>
              </a:r>
              <a:endParaRPr sz="2200" b="0" i="0" u="none" strike="noStrike" cap="none">
                <a:solidFill>
                  <a:srgbClr val="000000"/>
                </a:solidFill>
                <a:latin typeface="Calibri"/>
                <a:ea typeface="Calibri"/>
                <a:cs typeface="Calibri"/>
                <a:sym typeface="Calibri"/>
              </a:endParaRPr>
            </a:p>
          </p:txBody>
        </p:sp>
        <p:cxnSp>
          <p:nvCxnSpPr>
            <p:cNvPr id="398" name="Google Shape;398;p7"/>
            <p:cNvCxnSpPr/>
            <p:nvPr/>
          </p:nvCxnSpPr>
          <p:spPr>
            <a:xfrm flipH="1">
              <a:off x="9104786" y="3645502"/>
              <a:ext cx="1274406" cy="218178"/>
            </a:xfrm>
            <a:prstGeom prst="straightConnector1">
              <a:avLst/>
            </a:prstGeom>
            <a:noFill/>
            <a:ln w="9525" cap="flat" cmpd="sng">
              <a:solidFill>
                <a:schemeClr val="dk1"/>
              </a:solidFill>
              <a:prstDash val="solid"/>
              <a:round/>
              <a:headEnd type="none" w="sm" len="sm"/>
              <a:tailEnd type="triangle" w="med" len="med"/>
            </a:ln>
          </p:spPr>
        </p:cxnSp>
      </p:grpSp>
      <p:grpSp>
        <p:nvGrpSpPr>
          <p:cNvPr id="399" name="Google Shape;399;p7"/>
          <p:cNvGrpSpPr/>
          <p:nvPr/>
        </p:nvGrpSpPr>
        <p:grpSpPr>
          <a:xfrm>
            <a:off x="6286402" y="3516842"/>
            <a:ext cx="4669098" cy="2005902"/>
            <a:chOff x="6286402" y="3516842"/>
            <a:chExt cx="4669098" cy="2005902"/>
          </a:xfrm>
        </p:grpSpPr>
        <p:sp>
          <p:nvSpPr>
            <p:cNvPr id="400" name="Google Shape;400;p7"/>
            <p:cNvSpPr/>
            <p:nvPr/>
          </p:nvSpPr>
          <p:spPr>
            <a:xfrm rot="-1800000">
              <a:off x="8033557" y="4480773"/>
              <a:ext cx="438525" cy="438525"/>
            </a:xfrm>
            <a:prstGeom prst="chord">
              <a:avLst>
                <a:gd name="adj1" fmla="val 2700000"/>
                <a:gd name="adj2" fmla="val 1620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1" name="Google Shape;401;p7"/>
            <p:cNvSpPr/>
            <p:nvPr/>
          </p:nvSpPr>
          <p:spPr>
            <a:xfrm rot="1800000" flipH="1">
              <a:off x="9394481" y="4473838"/>
              <a:ext cx="438525" cy="438525"/>
            </a:xfrm>
            <a:prstGeom prst="chord">
              <a:avLst>
                <a:gd name="adj1" fmla="val 2700000"/>
                <a:gd name="adj2" fmla="val 16200000"/>
              </a:avLst>
            </a:prstGeom>
            <a:solidFill>
              <a:schemeClr val="dk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02" name="Google Shape;402;p7"/>
            <p:cNvSpPr txBox="1"/>
            <p:nvPr/>
          </p:nvSpPr>
          <p:spPr>
            <a:xfrm>
              <a:off x="7762041" y="5045799"/>
              <a:ext cx="2445092" cy="344069"/>
            </a:xfrm>
            <a:prstGeom prst="rect">
              <a:avLst/>
            </a:prstGeom>
            <a:blipFill rotWithShape="1">
              <a:blip r:embed="rId9">
                <a:alphaModFix/>
              </a:blip>
              <a:stretch>
                <a:fillRect l="-498"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03" name="Google Shape;403;p7"/>
            <p:cNvSpPr txBox="1"/>
            <p:nvPr/>
          </p:nvSpPr>
          <p:spPr>
            <a:xfrm>
              <a:off x="6286402" y="3516842"/>
              <a:ext cx="1300601" cy="861744"/>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Photon</a:t>
              </a:r>
              <a:endParaRPr/>
            </a:p>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Detector</a:t>
              </a:r>
              <a:endParaRPr sz="2200" b="0" i="0" u="none" strike="noStrike" cap="none">
                <a:solidFill>
                  <a:srgbClr val="000000"/>
                </a:solidFill>
                <a:latin typeface="Calibri"/>
                <a:ea typeface="Calibri"/>
                <a:cs typeface="Calibri"/>
                <a:sym typeface="Calibri"/>
              </a:endParaRPr>
            </a:p>
          </p:txBody>
        </p:sp>
        <p:cxnSp>
          <p:nvCxnSpPr>
            <p:cNvPr id="404" name="Google Shape;404;p7"/>
            <p:cNvCxnSpPr/>
            <p:nvPr/>
          </p:nvCxnSpPr>
          <p:spPr>
            <a:xfrm>
              <a:off x="7539461" y="4244526"/>
              <a:ext cx="407862" cy="332708"/>
            </a:xfrm>
            <a:prstGeom prst="straightConnector1">
              <a:avLst/>
            </a:prstGeom>
            <a:noFill/>
            <a:ln w="9525" cap="flat" cmpd="sng">
              <a:solidFill>
                <a:schemeClr val="dk1"/>
              </a:solidFill>
              <a:prstDash val="solid"/>
              <a:round/>
              <a:headEnd type="none" w="sm" len="sm"/>
              <a:tailEnd type="triangle" w="med" len="med"/>
            </a:ln>
          </p:spPr>
        </p:cxnSp>
        <p:sp>
          <p:nvSpPr>
            <p:cNvPr id="405" name="Google Shape;405;p7"/>
            <p:cNvSpPr txBox="1"/>
            <p:nvPr/>
          </p:nvSpPr>
          <p:spPr>
            <a:xfrm rot="-900000">
              <a:off x="9609351" y="4378763"/>
              <a:ext cx="1300601"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Click!</a:t>
              </a:r>
              <a:endParaRPr sz="2200" b="0" i="0" u="none" strike="noStrike" cap="none">
                <a:solidFill>
                  <a:srgbClr val="000000"/>
                </a:solidFill>
                <a:latin typeface="Calibri"/>
                <a:ea typeface="Calibri"/>
                <a:cs typeface="Calibri"/>
                <a:sym typeface="Calibri"/>
              </a:endParaRPr>
            </a:p>
          </p:txBody>
        </p:sp>
        <p:sp>
          <p:nvSpPr>
            <p:cNvPr id="406" name="Google Shape;406;p7"/>
            <p:cNvSpPr txBox="1"/>
            <p:nvPr/>
          </p:nvSpPr>
          <p:spPr>
            <a:xfrm>
              <a:off x="6293796" y="4999554"/>
              <a:ext cx="1603967"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One click = </a:t>
              </a:r>
              <a:endParaRPr sz="2200" b="0" i="0" u="none" strike="noStrike" cap="none">
                <a:solidFill>
                  <a:srgbClr val="000000"/>
                </a:solidFill>
                <a:latin typeface="Calibri"/>
                <a:ea typeface="Calibri"/>
                <a:cs typeface="Calibri"/>
                <a:sym typeface="Calibri"/>
              </a:endParaRPr>
            </a:p>
          </p:txBody>
        </p:sp>
      </p:grpSp>
      <p:grpSp>
        <p:nvGrpSpPr>
          <p:cNvPr id="407" name="Google Shape;407;p7"/>
          <p:cNvGrpSpPr/>
          <p:nvPr/>
        </p:nvGrpSpPr>
        <p:grpSpPr>
          <a:xfrm>
            <a:off x="227043" y="3616714"/>
            <a:ext cx="4808738" cy="1056728"/>
            <a:chOff x="227043" y="3616714"/>
            <a:chExt cx="4808738" cy="1056728"/>
          </a:xfrm>
        </p:grpSpPr>
        <p:grpSp>
          <p:nvGrpSpPr>
            <p:cNvPr id="408" name="Google Shape;408;p7"/>
            <p:cNvGrpSpPr/>
            <p:nvPr/>
          </p:nvGrpSpPr>
          <p:grpSpPr>
            <a:xfrm>
              <a:off x="3834550" y="4114316"/>
              <a:ext cx="636074" cy="559126"/>
              <a:chOff x="1029149" y="3821627"/>
              <a:chExt cx="925222" cy="813295"/>
            </a:xfrm>
          </p:grpSpPr>
          <p:grpSp>
            <p:nvGrpSpPr>
              <p:cNvPr id="409" name="Google Shape;409;p7"/>
              <p:cNvGrpSpPr/>
              <p:nvPr/>
            </p:nvGrpSpPr>
            <p:grpSpPr>
              <a:xfrm flipH="1">
                <a:off x="1029149" y="3821627"/>
                <a:ext cx="364899" cy="803015"/>
                <a:chOff x="1944914" y="3049943"/>
                <a:chExt cx="364899" cy="803015"/>
              </a:xfrm>
            </p:grpSpPr>
            <p:cxnSp>
              <p:nvCxnSpPr>
                <p:cNvPr id="410" name="Google Shape;410;p7"/>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411" name="Google Shape;411;p7"/>
                <p:cNvSpPr/>
                <p:nvPr/>
              </p:nvSpPr>
              <p:spPr>
                <a:xfrm>
                  <a:off x="1944914" y="3323771"/>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12" name="Google Shape;412;p7"/>
              <p:cNvGrpSpPr/>
              <p:nvPr/>
            </p:nvGrpSpPr>
            <p:grpSpPr>
              <a:xfrm>
                <a:off x="1589472" y="3831907"/>
                <a:ext cx="364899" cy="803015"/>
                <a:chOff x="1944914" y="3049943"/>
                <a:chExt cx="364899" cy="803015"/>
              </a:xfrm>
            </p:grpSpPr>
            <p:cxnSp>
              <p:nvCxnSpPr>
                <p:cNvPr id="413" name="Google Shape;413;p7"/>
                <p:cNvCxnSpPr/>
                <p:nvPr/>
              </p:nvCxnSpPr>
              <p:spPr>
                <a:xfrm rot="10800000">
                  <a:off x="2127363" y="3049943"/>
                  <a:ext cx="0" cy="803015"/>
                </a:xfrm>
                <a:prstGeom prst="straightConnector1">
                  <a:avLst/>
                </a:prstGeom>
                <a:noFill/>
                <a:ln w="19050" cap="flat" cmpd="sng">
                  <a:solidFill>
                    <a:schemeClr val="accent1"/>
                  </a:solidFill>
                  <a:prstDash val="solid"/>
                  <a:round/>
                  <a:headEnd type="none" w="sm" len="sm"/>
                  <a:tailEnd type="triangle" w="med" len="med"/>
                </a:ln>
              </p:spPr>
            </p:cxnSp>
            <p:sp>
              <p:nvSpPr>
                <p:cNvPr id="414" name="Google Shape;414;p7"/>
                <p:cNvSpPr/>
                <p:nvPr/>
              </p:nvSpPr>
              <p:spPr>
                <a:xfrm>
                  <a:off x="1944914" y="3323771"/>
                  <a:ext cx="364899" cy="3648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grpSp>
          <p:nvGrpSpPr>
            <p:cNvPr id="415" name="Google Shape;415;p7"/>
            <p:cNvGrpSpPr/>
            <p:nvPr/>
          </p:nvGrpSpPr>
          <p:grpSpPr>
            <a:xfrm>
              <a:off x="762301" y="4083730"/>
              <a:ext cx="650122" cy="589712"/>
              <a:chOff x="3046306" y="4130440"/>
              <a:chExt cx="650122" cy="589712"/>
            </a:xfrm>
          </p:grpSpPr>
          <p:grpSp>
            <p:nvGrpSpPr>
              <p:cNvPr id="416" name="Google Shape;416;p7"/>
              <p:cNvGrpSpPr/>
              <p:nvPr/>
            </p:nvGrpSpPr>
            <p:grpSpPr>
              <a:xfrm flipH="1">
                <a:off x="3046306" y="4130440"/>
                <a:ext cx="250862" cy="552059"/>
                <a:chOff x="1944914" y="3049943"/>
                <a:chExt cx="364899" cy="803015"/>
              </a:xfrm>
            </p:grpSpPr>
            <p:cxnSp>
              <p:nvCxnSpPr>
                <p:cNvPr id="417" name="Google Shape;417;p7"/>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418" name="Google Shape;418;p7"/>
                <p:cNvSpPr/>
                <p:nvPr/>
              </p:nvSpPr>
              <p:spPr>
                <a:xfrm>
                  <a:off x="1944914" y="3323771"/>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419" name="Google Shape;419;p7"/>
              <p:cNvGrpSpPr/>
              <p:nvPr/>
            </p:nvGrpSpPr>
            <p:grpSpPr>
              <a:xfrm rot="10800000">
                <a:off x="3445566" y="4168093"/>
                <a:ext cx="250862" cy="552059"/>
                <a:chOff x="1944914" y="3049943"/>
                <a:chExt cx="364899" cy="803015"/>
              </a:xfrm>
            </p:grpSpPr>
            <p:cxnSp>
              <p:nvCxnSpPr>
                <p:cNvPr id="420" name="Google Shape;420;p7"/>
                <p:cNvCxnSpPr/>
                <p:nvPr/>
              </p:nvCxnSpPr>
              <p:spPr>
                <a:xfrm rot="10800000">
                  <a:off x="2127363" y="3049943"/>
                  <a:ext cx="0" cy="803015"/>
                </a:xfrm>
                <a:prstGeom prst="straightConnector1">
                  <a:avLst/>
                </a:prstGeom>
                <a:noFill/>
                <a:ln w="19050" cap="flat" cmpd="sng">
                  <a:solidFill>
                    <a:schemeClr val="accent1"/>
                  </a:solidFill>
                  <a:prstDash val="solid"/>
                  <a:round/>
                  <a:headEnd type="none" w="sm" len="sm"/>
                  <a:tailEnd type="triangle" w="med" len="med"/>
                </a:ln>
              </p:spPr>
            </p:cxnSp>
            <p:sp>
              <p:nvSpPr>
                <p:cNvPr id="421" name="Google Shape;421;p7"/>
                <p:cNvSpPr/>
                <p:nvPr/>
              </p:nvSpPr>
              <p:spPr>
                <a:xfrm rot="10800000">
                  <a:off x="1944914" y="3323771"/>
                  <a:ext cx="364899" cy="364899"/>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sp>
          <p:nvSpPr>
            <p:cNvPr id="422" name="Google Shape;422;p7"/>
            <p:cNvSpPr txBox="1"/>
            <p:nvPr/>
          </p:nvSpPr>
          <p:spPr>
            <a:xfrm>
              <a:off x="227043" y="3616714"/>
              <a:ext cx="1766388"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Low Energy</a:t>
              </a:r>
              <a:endParaRPr sz="2200" b="0" i="0" u="none" strike="noStrike" cap="none">
                <a:solidFill>
                  <a:srgbClr val="000000"/>
                </a:solidFill>
                <a:latin typeface="Calibri"/>
                <a:ea typeface="Calibri"/>
                <a:cs typeface="Calibri"/>
                <a:sym typeface="Calibri"/>
              </a:endParaRPr>
            </a:p>
          </p:txBody>
        </p:sp>
        <p:sp>
          <p:nvSpPr>
            <p:cNvPr id="423" name="Google Shape;423;p7"/>
            <p:cNvSpPr txBox="1"/>
            <p:nvPr/>
          </p:nvSpPr>
          <p:spPr>
            <a:xfrm>
              <a:off x="3269393" y="3618795"/>
              <a:ext cx="1766388"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000000"/>
                  </a:solidFill>
                  <a:latin typeface="Calibri"/>
                  <a:ea typeface="Calibri"/>
                  <a:cs typeface="Calibri"/>
                  <a:sym typeface="Calibri"/>
                </a:rPr>
                <a:t>High Energy</a:t>
              </a:r>
              <a:endParaRPr sz="2200" b="0" i="0" u="none" strike="noStrike" cap="none">
                <a:solidFill>
                  <a:srgbClr val="000000"/>
                </a:solidFill>
                <a:latin typeface="Calibri"/>
                <a:ea typeface="Calibri"/>
                <a:cs typeface="Calibri"/>
                <a:sym typeface="Calibri"/>
              </a:endParaRPr>
            </a:p>
          </p:txBody>
        </p:sp>
      </p:grpSp>
      <p:grpSp>
        <p:nvGrpSpPr>
          <p:cNvPr id="424" name="Google Shape;424;p7"/>
          <p:cNvGrpSpPr/>
          <p:nvPr/>
        </p:nvGrpSpPr>
        <p:grpSpPr>
          <a:xfrm>
            <a:off x="128709" y="4875200"/>
            <a:ext cx="4984247" cy="759869"/>
            <a:chOff x="128709" y="4875200"/>
            <a:chExt cx="4984247" cy="759869"/>
          </a:xfrm>
        </p:grpSpPr>
        <p:sp>
          <p:nvSpPr>
            <p:cNvPr id="425" name="Google Shape;425;p7"/>
            <p:cNvSpPr txBox="1"/>
            <p:nvPr/>
          </p:nvSpPr>
          <p:spPr>
            <a:xfrm>
              <a:off x="128709" y="4875200"/>
              <a:ext cx="1770164" cy="344069"/>
            </a:xfrm>
            <a:prstGeom prst="rect">
              <a:avLst/>
            </a:prstGeom>
            <a:blipFill rotWithShape="1">
              <a:blip r:embed="rId10">
                <a:alphaModFix/>
              </a:blip>
              <a:stretch>
                <a:fillRect l="-2068"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426" name="Google Shape;426;p7"/>
            <p:cNvSpPr txBox="1"/>
            <p:nvPr/>
          </p:nvSpPr>
          <p:spPr>
            <a:xfrm>
              <a:off x="3342791" y="4875200"/>
              <a:ext cx="1770165" cy="344069"/>
            </a:xfrm>
            <a:prstGeom prst="rect">
              <a:avLst/>
            </a:prstGeom>
            <a:blipFill rotWithShape="1">
              <a:blip r:embed="rId11">
                <a:alphaModFix/>
              </a:blip>
              <a:stretch>
                <a:fillRect l="-2061" t="-146410" b="-230325"/>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cxnSp>
          <p:nvCxnSpPr>
            <p:cNvPr id="427" name="Google Shape;427;p7"/>
            <p:cNvCxnSpPr>
              <a:stCxn id="425" idx="3"/>
              <a:endCxn id="426" idx="1"/>
            </p:cNvCxnSpPr>
            <p:nvPr/>
          </p:nvCxnSpPr>
          <p:spPr>
            <a:xfrm>
              <a:off x="1898873" y="5047234"/>
              <a:ext cx="1443900" cy="0"/>
            </a:xfrm>
            <a:prstGeom prst="straightConnector1">
              <a:avLst/>
            </a:prstGeom>
            <a:noFill/>
            <a:ln w="9525" cap="flat" cmpd="sng">
              <a:solidFill>
                <a:schemeClr val="dk1"/>
              </a:solidFill>
              <a:prstDash val="solid"/>
              <a:round/>
              <a:headEnd type="none" w="sm" len="sm"/>
              <a:tailEnd type="triangle" w="med" len="med"/>
            </a:ln>
          </p:spPr>
        </p:cxnSp>
        <p:sp>
          <p:nvSpPr>
            <p:cNvPr id="428" name="Google Shape;428;p7"/>
            <p:cNvSpPr txBox="1"/>
            <p:nvPr/>
          </p:nvSpPr>
          <p:spPr>
            <a:xfrm>
              <a:off x="3444028" y="5204212"/>
              <a:ext cx="1417117" cy="430857"/>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1600" b="1" i="0" u="none" strike="noStrike" cap="none">
                  <a:solidFill>
                    <a:srgbClr val="000000"/>
                  </a:solidFill>
                  <a:latin typeface="Calibri"/>
                  <a:ea typeface="Calibri"/>
                  <a:cs typeface="Calibri"/>
                  <a:sym typeface="Calibri"/>
                </a:rPr>
                <a:t>CZ Gate</a:t>
              </a:r>
              <a:endParaRPr sz="1600" b="1" i="0" u="none" strike="noStrike" cap="none">
                <a:solidFill>
                  <a:srgbClr val="000000"/>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d2a3ee5b9d_0_87"/>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2" name="Google Shape;102;gd2a3ee5b9d_0_87"/>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03" name="Google Shape;103;gd2a3ee5b9d_0_87"/>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4" name="Google Shape;104;gd2a3ee5b9d_0_87"/>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05" name="Google Shape;105;gd2a3ee5b9d_0_87"/>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06" name="Google Shape;106;gd2a3ee5b9d_0_87"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07" name="Google Shape;107;gd2a3ee5b9d_0_87"/>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08" name="Google Shape;108;gd2a3ee5b9d_0_87"/>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dirty="0" err="1">
                <a:solidFill>
                  <a:schemeClr val="lt1"/>
                </a:solidFill>
                <a:latin typeface="Open Sans ExtraBold"/>
                <a:ea typeface="Open Sans ExtraBold"/>
                <a:cs typeface="Open Sans ExtraBold"/>
                <a:sym typeface="Open Sans ExtraBold"/>
              </a:rPr>
              <a:t>tldr</a:t>
            </a:r>
            <a:r>
              <a:rPr lang="en-US" sz="4000" b="1" dirty="0">
                <a:solidFill>
                  <a:schemeClr val="lt1"/>
                </a:solidFill>
                <a:latin typeface="Open Sans ExtraBold"/>
                <a:ea typeface="Open Sans ExtraBold"/>
                <a:cs typeface="Open Sans ExtraBold"/>
                <a:sym typeface="Open Sans ExtraBold"/>
              </a:rPr>
              <a:t>: Trapped ion qubits</a:t>
            </a:r>
            <a:endParaRPr sz="1400" b="0" i="0" u="none" strike="noStrike" cap="none" dirty="0">
              <a:solidFill>
                <a:srgbClr val="000000"/>
              </a:solidFill>
              <a:latin typeface="Arial"/>
              <a:ea typeface="Arial"/>
              <a:cs typeface="Arial"/>
              <a:sym typeface="Arial"/>
            </a:endParaRPr>
          </a:p>
        </p:txBody>
      </p:sp>
      <p:sp>
        <p:nvSpPr>
          <p:cNvPr id="109" name="Google Shape;109;gd2a3ee5b9d_0_87"/>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dirty="0">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lang="en-US" sz="2600" b="0" i="0" u="none" strike="noStrike" cap="none" dirty="0">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dirty="0">
                <a:solidFill>
                  <a:schemeClr val="lt1"/>
                </a:solidFill>
                <a:latin typeface="Open Sans"/>
                <a:ea typeface="Open Sans"/>
                <a:cs typeface="Open Sans"/>
                <a:sym typeface="Open Sans"/>
              </a:rPr>
              <a:t>Take mother nature’s qubits (atoms) and engineer around them</a:t>
            </a:r>
            <a:endParaRPr lang="en-US" sz="2900" b="1" i="1" u="sng" strike="noStrike" cap="none" dirty="0">
              <a:solidFill>
                <a:schemeClr val="lt1"/>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8"/>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435" name="Google Shape;435;p8"/>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Putting them on a chip – fabrication!</a:t>
            </a:r>
            <a:endParaRPr sz="1400" b="0" i="0" u="none" strike="noStrike" cap="none">
              <a:solidFill>
                <a:srgbClr val="000000"/>
              </a:solidFill>
              <a:latin typeface="Arial"/>
              <a:ea typeface="Arial"/>
              <a:cs typeface="Arial"/>
              <a:sym typeface="Arial"/>
            </a:endParaRPr>
          </a:p>
        </p:txBody>
      </p:sp>
      <p:sp>
        <p:nvSpPr>
          <p:cNvPr id="436" name="Google Shape;436;p8"/>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437" name="Google Shape;437;p8"/>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30</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438" name="Google Shape;438;p8"/>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439" name="Google Shape;439;p8"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440" name="Google Shape;440;p8"/>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441" name="Google Shape;441;p8"/>
          <p:cNvSpPr txBox="1"/>
          <p:nvPr/>
        </p:nvSpPr>
        <p:spPr>
          <a:xfrm>
            <a:off x="269019" y="939399"/>
            <a:ext cx="4690106" cy="1877407"/>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Qubits already in material</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Can carve wires out for making integrated circuits</a:t>
            </a:r>
            <a:endParaRPr sz="2200" b="0" i="0" u="none" strike="noStrike" cap="none">
              <a:solidFill>
                <a:srgbClr val="000000"/>
              </a:solidFill>
              <a:latin typeface="Calibri"/>
              <a:ea typeface="Calibri"/>
              <a:cs typeface="Calibri"/>
              <a:sym typeface="Calibri"/>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p:txBody>
      </p:sp>
      <p:sp>
        <p:nvSpPr>
          <p:cNvPr id="442" name="Google Shape;442;p8"/>
          <p:cNvSpPr/>
          <p:nvPr/>
        </p:nvSpPr>
        <p:spPr>
          <a:xfrm>
            <a:off x="3002843" y="4760265"/>
            <a:ext cx="2269473" cy="1297919"/>
          </a:xfrm>
          <a:prstGeom prst="rect">
            <a:avLst/>
          </a:prstGeom>
          <a:solidFill>
            <a:srgbClr val="8DA9DB"/>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43" name="Google Shape;443;p8"/>
          <p:cNvGrpSpPr/>
          <p:nvPr/>
        </p:nvGrpSpPr>
        <p:grpSpPr>
          <a:xfrm>
            <a:off x="3992783" y="4772042"/>
            <a:ext cx="199309" cy="438609"/>
            <a:chOff x="1947739" y="3049943"/>
            <a:chExt cx="364899" cy="803015"/>
          </a:xfrm>
        </p:grpSpPr>
        <p:cxnSp>
          <p:nvCxnSpPr>
            <p:cNvPr id="444" name="Google Shape;444;p8"/>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445" name="Google Shape;445;p8"/>
            <p:cNvSpPr/>
            <p:nvPr/>
          </p:nvSpPr>
          <p:spPr>
            <a:xfrm>
              <a:off x="1947739" y="3342966"/>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46" name="Google Shape;446;p8"/>
          <p:cNvSpPr txBox="1"/>
          <p:nvPr/>
        </p:nvSpPr>
        <p:spPr>
          <a:xfrm>
            <a:off x="8541850" y="3693192"/>
            <a:ext cx="3507234" cy="2215961"/>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Can easily put many qubits on a chip</a:t>
            </a:r>
            <a:endParaRPr/>
          </a:p>
          <a:p>
            <a:pPr marL="457200" marR="0" lvl="0" indent="-228600" algn="l" rtl="0">
              <a:lnSpc>
                <a:spcPct val="100000"/>
              </a:lnSpc>
              <a:spcBef>
                <a:spcPts val="0"/>
              </a:spcBef>
              <a:spcAft>
                <a:spcPts val="0"/>
              </a:spcAft>
              <a:buClr>
                <a:srgbClr val="000000"/>
              </a:buClr>
              <a:buSzPts val="2200"/>
              <a:buFont typeface="Calibri"/>
              <a:buNone/>
            </a:pP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Can collect light and route on chip, just like electrical circuits</a:t>
            </a:r>
            <a:endParaRPr sz="2200" b="0" i="0" u="none" strike="noStrike" cap="none">
              <a:solidFill>
                <a:srgbClr val="000000"/>
              </a:solidFill>
              <a:latin typeface="Calibri"/>
              <a:ea typeface="Calibri"/>
              <a:cs typeface="Calibri"/>
              <a:sym typeface="Calibri"/>
            </a:endParaRPr>
          </a:p>
        </p:txBody>
      </p:sp>
      <p:grpSp>
        <p:nvGrpSpPr>
          <p:cNvPr id="447" name="Google Shape;447;p8"/>
          <p:cNvGrpSpPr/>
          <p:nvPr/>
        </p:nvGrpSpPr>
        <p:grpSpPr>
          <a:xfrm>
            <a:off x="311545" y="2601889"/>
            <a:ext cx="4960771" cy="3627605"/>
            <a:chOff x="311545" y="2601889"/>
            <a:chExt cx="4960771" cy="3627605"/>
          </a:xfrm>
        </p:grpSpPr>
        <p:pic>
          <p:nvPicPr>
            <p:cNvPr id="448" name="Google Shape;448;p8" descr="RIE-400iPB | DRIE (Deep Reactive Ion Etching) Systems"/>
            <p:cNvPicPr preferRelativeResize="0"/>
            <p:nvPr/>
          </p:nvPicPr>
          <p:blipFill rotWithShape="1">
            <a:blip r:embed="rId5">
              <a:alphaModFix/>
            </a:blip>
            <a:srcRect l="25019" t="2680" r="27767"/>
            <a:stretch/>
          </p:blipFill>
          <p:spPr>
            <a:xfrm>
              <a:off x="311545" y="2669932"/>
              <a:ext cx="2302527" cy="3559562"/>
            </a:xfrm>
            <a:prstGeom prst="rect">
              <a:avLst/>
            </a:prstGeom>
            <a:noFill/>
            <a:ln>
              <a:noFill/>
            </a:ln>
          </p:spPr>
        </p:pic>
        <p:grpSp>
          <p:nvGrpSpPr>
            <p:cNvPr id="449" name="Google Shape;449;p8"/>
            <p:cNvGrpSpPr/>
            <p:nvPr/>
          </p:nvGrpSpPr>
          <p:grpSpPr>
            <a:xfrm>
              <a:off x="3002843" y="2601889"/>
              <a:ext cx="2269473" cy="1969142"/>
              <a:chOff x="3002843" y="2601889"/>
              <a:chExt cx="2269473" cy="1969142"/>
            </a:xfrm>
          </p:grpSpPr>
          <p:sp>
            <p:nvSpPr>
              <p:cNvPr id="450" name="Google Shape;450;p8"/>
              <p:cNvSpPr/>
              <p:nvPr/>
            </p:nvSpPr>
            <p:spPr>
              <a:xfrm>
                <a:off x="3453202" y="3629006"/>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1" name="Google Shape;451;p8"/>
              <p:cNvSpPr/>
              <p:nvPr/>
            </p:nvSpPr>
            <p:spPr>
              <a:xfrm>
                <a:off x="4475159" y="3406057"/>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2" name="Google Shape;452;p8"/>
              <p:cNvSpPr/>
              <p:nvPr/>
            </p:nvSpPr>
            <p:spPr>
              <a:xfrm>
                <a:off x="4022807" y="3419850"/>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3" name="Google Shape;453;p8"/>
              <p:cNvSpPr/>
              <p:nvPr/>
            </p:nvSpPr>
            <p:spPr>
              <a:xfrm>
                <a:off x="4941632" y="3875102"/>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4" name="Google Shape;454;p8"/>
              <p:cNvSpPr/>
              <p:nvPr/>
            </p:nvSpPr>
            <p:spPr>
              <a:xfrm>
                <a:off x="5133053" y="3458182"/>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5" name="Google Shape;455;p8"/>
              <p:cNvSpPr/>
              <p:nvPr/>
            </p:nvSpPr>
            <p:spPr>
              <a:xfrm>
                <a:off x="3002843" y="3814664"/>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6" name="Google Shape;456;p8"/>
              <p:cNvSpPr/>
              <p:nvPr/>
            </p:nvSpPr>
            <p:spPr>
              <a:xfrm>
                <a:off x="3880242" y="3851904"/>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7" name="Google Shape;457;p8"/>
              <p:cNvSpPr/>
              <p:nvPr/>
            </p:nvSpPr>
            <p:spPr>
              <a:xfrm>
                <a:off x="4405528" y="3785817"/>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8" name="Google Shape;458;p8"/>
              <p:cNvSpPr/>
              <p:nvPr/>
            </p:nvSpPr>
            <p:spPr>
              <a:xfrm>
                <a:off x="4802369" y="3224697"/>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59" name="Google Shape;459;p8"/>
              <p:cNvSpPr/>
              <p:nvPr/>
            </p:nvSpPr>
            <p:spPr>
              <a:xfrm>
                <a:off x="3083605" y="3250348"/>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460" name="Google Shape;460;p8"/>
              <p:cNvSpPr/>
              <p:nvPr/>
            </p:nvSpPr>
            <p:spPr>
              <a:xfrm>
                <a:off x="3674934" y="3177479"/>
                <a:ext cx="139263" cy="139263"/>
              </a:xfrm>
              <a:prstGeom prst="ellipse">
                <a:avLst/>
              </a:prstGeom>
              <a:solidFill>
                <a:srgbClr val="7030A0"/>
              </a:solidFill>
              <a:ln w="25400"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61" name="Google Shape;461;p8"/>
              <p:cNvCxnSpPr/>
              <p:nvPr/>
            </p:nvCxnSpPr>
            <p:spPr>
              <a:xfrm>
                <a:off x="3491302" y="4151931"/>
                <a:ext cx="0" cy="419100"/>
              </a:xfrm>
              <a:prstGeom prst="straightConnector1">
                <a:avLst/>
              </a:prstGeom>
              <a:noFill/>
              <a:ln w="38100" cap="flat" cmpd="sng">
                <a:solidFill>
                  <a:srgbClr val="7030A0"/>
                </a:solidFill>
                <a:prstDash val="solid"/>
                <a:round/>
                <a:headEnd type="none" w="sm" len="sm"/>
                <a:tailEnd type="triangle" w="med" len="med"/>
              </a:ln>
            </p:spPr>
          </p:cxnSp>
          <p:cxnSp>
            <p:nvCxnSpPr>
              <p:cNvPr id="462" name="Google Shape;462;p8"/>
              <p:cNvCxnSpPr/>
              <p:nvPr/>
            </p:nvCxnSpPr>
            <p:spPr>
              <a:xfrm>
                <a:off x="3939292" y="4151931"/>
                <a:ext cx="0" cy="419100"/>
              </a:xfrm>
              <a:prstGeom prst="straightConnector1">
                <a:avLst/>
              </a:prstGeom>
              <a:noFill/>
              <a:ln w="38100" cap="flat" cmpd="sng">
                <a:solidFill>
                  <a:srgbClr val="7030A0"/>
                </a:solidFill>
                <a:prstDash val="solid"/>
                <a:round/>
                <a:headEnd type="none" w="sm" len="sm"/>
                <a:tailEnd type="triangle" w="med" len="med"/>
              </a:ln>
            </p:spPr>
          </p:cxnSp>
          <p:cxnSp>
            <p:nvCxnSpPr>
              <p:cNvPr id="463" name="Google Shape;463;p8"/>
              <p:cNvCxnSpPr/>
              <p:nvPr/>
            </p:nvCxnSpPr>
            <p:spPr>
              <a:xfrm>
                <a:off x="4356974" y="4151931"/>
                <a:ext cx="0" cy="419100"/>
              </a:xfrm>
              <a:prstGeom prst="straightConnector1">
                <a:avLst/>
              </a:prstGeom>
              <a:noFill/>
              <a:ln w="38100" cap="flat" cmpd="sng">
                <a:solidFill>
                  <a:srgbClr val="7030A0"/>
                </a:solidFill>
                <a:prstDash val="solid"/>
                <a:round/>
                <a:headEnd type="none" w="sm" len="sm"/>
                <a:tailEnd type="triangle" w="med" len="med"/>
              </a:ln>
            </p:spPr>
          </p:cxnSp>
          <p:cxnSp>
            <p:nvCxnSpPr>
              <p:cNvPr id="464" name="Google Shape;464;p8"/>
              <p:cNvCxnSpPr/>
              <p:nvPr/>
            </p:nvCxnSpPr>
            <p:spPr>
              <a:xfrm>
                <a:off x="4803197" y="4151931"/>
                <a:ext cx="0" cy="419100"/>
              </a:xfrm>
              <a:prstGeom prst="straightConnector1">
                <a:avLst/>
              </a:prstGeom>
              <a:noFill/>
              <a:ln w="38100" cap="flat" cmpd="sng">
                <a:solidFill>
                  <a:srgbClr val="7030A0"/>
                </a:solidFill>
                <a:prstDash val="solid"/>
                <a:round/>
                <a:headEnd type="none" w="sm" len="sm"/>
                <a:tailEnd type="triangle" w="med" len="med"/>
              </a:ln>
            </p:spPr>
          </p:cxnSp>
          <p:sp>
            <p:nvSpPr>
              <p:cNvPr id="465" name="Google Shape;465;p8"/>
              <p:cNvSpPr txBox="1"/>
              <p:nvPr/>
            </p:nvSpPr>
            <p:spPr>
              <a:xfrm>
                <a:off x="3033281" y="2601889"/>
                <a:ext cx="2169403" cy="523190"/>
              </a:xfrm>
              <a:prstGeom prst="rect">
                <a:avLst/>
              </a:prstGeom>
              <a:noFill/>
              <a:ln>
                <a:noFill/>
              </a:ln>
            </p:spPr>
            <p:txBody>
              <a:bodyPr spcFirstLastPara="1" wrap="square" lIns="91425" tIns="91425" rIns="91425" bIns="91425" anchor="t" anchorCtr="0">
                <a:spAutoFit/>
              </a:bodyPr>
              <a:lstStyle/>
              <a:p>
                <a:pPr marL="88900" marR="0" lvl="0" indent="0" algn="ctr" rtl="0">
                  <a:lnSpc>
                    <a:spcPct val="100000"/>
                  </a:lnSpc>
                  <a:spcBef>
                    <a:spcPts val="0"/>
                  </a:spcBef>
                  <a:spcAft>
                    <a:spcPts val="0"/>
                  </a:spcAft>
                  <a:buNone/>
                </a:pPr>
                <a:r>
                  <a:rPr lang="en-US" sz="2200" b="0" i="0" u="none" strike="noStrike" cap="none">
                    <a:solidFill>
                      <a:srgbClr val="7030A0"/>
                    </a:solidFill>
                    <a:latin typeface="Calibri"/>
                    <a:ea typeface="Calibri"/>
                    <a:cs typeface="Calibri"/>
                    <a:sym typeface="Calibri"/>
                  </a:rPr>
                  <a:t>Oxygen Plasma</a:t>
                </a:r>
                <a:endParaRPr sz="2200" b="0" i="0" u="none" strike="noStrike" cap="none">
                  <a:solidFill>
                    <a:srgbClr val="7030A0"/>
                  </a:solidFill>
                  <a:latin typeface="Calibri"/>
                  <a:ea typeface="Calibri"/>
                  <a:cs typeface="Calibri"/>
                  <a:sym typeface="Calibri"/>
                </a:endParaRPr>
              </a:p>
            </p:txBody>
          </p:sp>
        </p:grpSp>
      </p:grpSp>
      <p:grpSp>
        <p:nvGrpSpPr>
          <p:cNvPr id="466" name="Google Shape;466;p8"/>
          <p:cNvGrpSpPr/>
          <p:nvPr/>
        </p:nvGrpSpPr>
        <p:grpSpPr>
          <a:xfrm>
            <a:off x="5365063" y="4760265"/>
            <a:ext cx="2997915" cy="1297919"/>
            <a:chOff x="5365063" y="4760265"/>
            <a:chExt cx="2997915" cy="1297919"/>
          </a:xfrm>
        </p:grpSpPr>
        <p:sp>
          <p:nvSpPr>
            <p:cNvPr id="467" name="Google Shape;467;p8"/>
            <p:cNvSpPr/>
            <p:nvPr/>
          </p:nvSpPr>
          <p:spPr>
            <a:xfrm rot="5400000">
              <a:off x="6987289" y="4335554"/>
              <a:ext cx="512358" cy="1373184"/>
            </a:xfrm>
            <a:prstGeom prst="rect">
              <a:avLst/>
            </a:prstGeom>
            <a:solidFill>
              <a:srgbClr val="8DA9DB"/>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468" name="Google Shape;468;p8"/>
            <p:cNvGrpSpPr/>
            <p:nvPr/>
          </p:nvGrpSpPr>
          <p:grpSpPr>
            <a:xfrm>
              <a:off x="7128586" y="4772042"/>
              <a:ext cx="199309" cy="438609"/>
              <a:chOff x="1947739" y="3049943"/>
              <a:chExt cx="364899" cy="803015"/>
            </a:xfrm>
          </p:grpSpPr>
          <p:cxnSp>
            <p:nvCxnSpPr>
              <p:cNvPr id="469" name="Google Shape;469;p8"/>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470" name="Google Shape;470;p8"/>
              <p:cNvSpPr/>
              <p:nvPr/>
            </p:nvSpPr>
            <p:spPr>
              <a:xfrm>
                <a:off x="1947739" y="3342966"/>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471" name="Google Shape;471;p8"/>
            <p:cNvSpPr/>
            <p:nvPr/>
          </p:nvSpPr>
          <p:spPr>
            <a:xfrm>
              <a:off x="6093505" y="4760265"/>
              <a:ext cx="2269473" cy="1297919"/>
            </a:xfrm>
            <a:custGeom>
              <a:avLst/>
              <a:gdLst/>
              <a:ahLst/>
              <a:cxnLst/>
              <a:rect l="l" t="t" r="r" b="b"/>
              <a:pathLst>
                <a:path w="2269473" h="1297919" extrusionOk="0">
                  <a:moveTo>
                    <a:pt x="1998845" y="0"/>
                  </a:moveTo>
                  <a:lnTo>
                    <a:pt x="2269473" y="0"/>
                  </a:lnTo>
                  <a:lnTo>
                    <a:pt x="2269473" y="925845"/>
                  </a:lnTo>
                  <a:lnTo>
                    <a:pt x="2269473" y="1297917"/>
                  </a:lnTo>
                  <a:lnTo>
                    <a:pt x="2269473" y="1297919"/>
                  </a:lnTo>
                  <a:lnTo>
                    <a:pt x="270628" y="1297919"/>
                  </a:lnTo>
                  <a:lnTo>
                    <a:pt x="0" y="1297919"/>
                  </a:lnTo>
                  <a:lnTo>
                    <a:pt x="0" y="925845"/>
                  </a:lnTo>
                  <a:lnTo>
                    <a:pt x="0" y="1"/>
                  </a:lnTo>
                  <a:lnTo>
                    <a:pt x="270628" y="1"/>
                  </a:lnTo>
                  <a:lnTo>
                    <a:pt x="270628" y="925845"/>
                  </a:lnTo>
                  <a:lnTo>
                    <a:pt x="1998845" y="925845"/>
                  </a:lnTo>
                  <a:close/>
                </a:path>
              </a:pathLst>
            </a:custGeom>
            <a:solidFill>
              <a:srgbClr val="8DA9DB"/>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72" name="Google Shape;472;p8"/>
            <p:cNvCxnSpPr/>
            <p:nvPr/>
          </p:nvCxnSpPr>
          <p:spPr>
            <a:xfrm>
              <a:off x="5365063" y="5334431"/>
              <a:ext cx="569092" cy="0"/>
            </a:xfrm>
            <a:prstGeom prst="straightConnector1">
              <a:avLst/>
            </a:prstGeom>
            <a:noFill/>
            <a:ln w="9525" cap="flat" cmpd="sng">
              <a:solidFill>
                <a:schemeClr val="dk1"/>
              </a:solidFill>
              <a:prstDash val="solid"/>
              <a:round/>
              <a:headEnd type="none" w="sm" len="sm"/>
              <a:tailEnd type="triangle" w="med" len="med"/>
            </a:ln>
          </p:spPr>
        </p:cxnSp>
      </p:grpSp>
      <p:grpSp>
        <p:nvGrpSpPr>
          <p:cNvPr id="473" name="Google Shape;473;p8"/>
          <p:cNvGrpSpPr/>
          <p:nvPr/>
        </p:nvGrpSpPr>
        <p:grpSpPr>
          <a:xfrm>
            <a:off x="5365063" y="968594"/>
            <a:ext cx="6684020" cy="3545658"/>
            <a:chOff x="5365063" y="968594"/>
            <a:chExt cx="6684020" cy="3545658"/>
          </a:xfrm>
        </p:grpSpPr>
        <p:grpSp>
          <p:nvGrpSpPr>
            <p:cNvPr id="474" name="Google Shape;474;p8"/>
            <p:cNvGrpSpPr/>
            <p:nvPr/>
          </p:nvGrpSpPr>
          <p:grpSpPr>
            <a:xfrm>
              <a:off x="5365063" y="968594"/>
              <a:ext cx="6684020" cy="2395366"/>
              <a:chOff x="5365063" y="968594"/>
              <a:chExt cx="6684020" cy="2395366"/>
            </a:xfrm>
          </p:grpSpPr>
          <p:pic>
            <p:nvPicPr>
              <p:cNvPr id="475" name="Google Shape;475;p8"/>
              <p:cNvPicPr preferRelativeResize="0"/>
              <p:nvPr/>
            </p:nvPicPr>
            <p:blipFill rotWithShape="1">
              <a:blip r:embed="rId6">
                <a:alphaModFix/>
              </a:blip>
              <a:srcRect/>
              <a:stretch/>
            </p:blipFill>
            <p:spPr>
              <a:xfrm>
                <a:off x="8888180" y="979964"/>
                <a:ext cx="3160903" cy="2383996"/>
              </a:xfrm>
              <a:prstGeom prst="rect">
                <a:avLst/>
              </a:prstGeom>
              <a:noFill/>
              <a:ln>
                <a:noFill/>
              </a:ln>
            </p:spPr>
          </p:pic>
          <p:pic>
            <p:nvPicPr>
              <p:cNvPr id="476" name="Google Shape;476;p8"/>
              <p:cNvPicPr preferRelativeResize="0"/>
              <p:nvPr/>
            </p:nvPicPr>
            <p:blipFill rotWithShape="1">
              <a:blip r:embed="rId7">
                <a:alphaModFix/>
              </a:blip>
              <a:srcRect/>
              <a:stretch/>
            </p:blipFill>
            <p:spPr>
              <a:xfrm>
                <a:off x="5365063" y="974401"/>
                <a:ext cx="3176786" cy="2349693"/>
              </a:xfrm>
              <a:prstGeom prst="rect">
                <a:avLst/>
              </a:prstGeom>
              <a:noFill/>
              <a:ln w="28575" cap="flat" cmpd="sng">
                <a:solidFill>
                  <a:srgbClr val="FF0000"/>
                </a:solidFill>
                <a:prstDash val="dot"/>
                <a:round/>
                <a:headEnd type="none" w="sm" len="sm"/>
                <a:tailEnd type="none" w="sm" len="sm"/>
              </a:ln>
            </p:spPr>
          </p:pic>
          <p:cxnSp>
            <p:nvCxnSpPr>
              <p:cNvPr id="477" name="Google Shape;477;p8"/>
              <p:cNvCxnSpPr/>
              <p:nvPr/>
            </p:nvCxnSpPr>
            <p:spPr>
              <a:xfrm>
                <a:off x="8541849" y="968594"/>
                <a:ext cx="2178539" cy="1141194"/>
              </a:xfrm>
              <a:prstGeom prst="straightConnector1">
                <a:avLst/>
              </a:prstGeom>
              <a:noFill/>
              <a:ln w="28575" cap="flat" cmpd="sng">
                <a:solidFill>
                  <a:srgbClr val="FF0000"/>
                </a:solidFill>
                <a:prstDash val="dot"/>
                <a:round/>
                <a:headEnd type="none" w="sm" len="sm"/>
                <a:tailEnd type="none" w="sm" len="sm"/>
              </a:ln>
            </p:spPr>
          </p:cxnSp>
          <p:cxnSp>
            <p:nvCxnSpPr>
              <p:cNvPr id="478" name="Google Shape;478;p8"/>
              <p:cNvCxnSpPr/>
              <p:nvPr/>
            </p:nvCxnSpPr>
            <p:spPr>
              <a:xfrm rot="10800000" flipH="1">
                <a:off x="8541849" y="2355340"/>
                <a:ext cx="2178539" cy="968754"/>
              </a:xfrm>
              <a:prstGeom prst="straightConnector1">
                <a:avLst/>
              </a:prstGeom>
              <a:noFill/>
              <a:ln w="28575" cap="flat" cmpd="sng">
                <a:solidFill>
                  <a:srgbClr val="FF0000"/>
                </a:solidFill>
                <a:prstDash val="dot"/>
                <a:round/>
                <a:headEnd type="none" w="sm" len="sm"/>
                <a:tailEnd type="none" w="sm" len="sm"/>
              </a:ln>
            </p:spPr>
          </p:cxnSp>
        </p:grpSp>
        <p:cxnSp>
          <p:nvCxnSpPr>
            <p:cNvPr id="479" name="Google Shape;479;p8"/>
            <p:cNvCxnSpPr/>
            <p:nvPr/>
          </p:nvCxnSpPr>
          <p:spPr>
            <a:xfrm rot="10800000">
              <a:off x="7208827" y="3527126"/>
              <a:ext cx="1" cy="987126"/>
            </a:xfrm>
            <a:prstGeom prst="straightConnector1">
              <a:avLst/>
            </a:prstGeom>
            <a:noFill/>
            <a:ln w="9525" cap="flat" cmpd="sng">
              <a:solidFill>
                <a:schemeClr val="dk1"/>
              </a:solidFill>
              <a:prstDash val="solid"/>
              <a:round/>
              <a:headEnd type="none" w="sm" len="sm"/>
              <a:tailEnd type="triangle" w="med" len="med"/>
            </a:ln>
          </p:spPr>
        </p:cxn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grpSp>
        <p:nvGrpSpPr>
          <p:cNvPr id="485" name="Google Shape;485;p9"/>
          <p:cNvGrpSpPr/>
          <p:nvPr/>
        </p:nvGrpSpPr>
        <p:grpSpPr>
          <a:xfrm>
            <a:off x="7119251" y="4547587"/>
            <a:ext cx="3812435" cy="1642456"/>
            <a:chOff x="7119251" y="4547587"/>
            <a:chExt cx="3812435" cy="1642456"/>
          </a:xfrm>
        </p:grpSpPr>
        <p:grpSp>
          <p:nvGrpSpPr>
            <p:cNvPr id="486" name="Google Shape;486;p9"/>
            <p:cNvGrpSpPr/>
            <p:nvPr/>
          </p:nvGrpSpPr>
          <p:grpSpPr>
            <a:xfrm flipH="1">
              <a:off x="7119251" y="5556631"/>
              <a:ext cx="1225106" cy="633412"/>
              <a:chOff x="6561631" y="5147303"/>
              <a:chExt cx="1225106" cy="633412"/>
            </a:xfrm>
          </p:grpSpPr>
          <p:cxnSp>
            <p:nvCxnSpPr>
              <p:cNvPr id="487" name="Google Shape;487;p9"/>
              <p:cNvCxnSpPr>
                <a:stCxn id="488" idx="0"/>
              </p:cNvCxnSpPr>
              <p:nvPr/>
            </p:nvCxnSpPr>
            <p:spPr>
              <a:xfrm>
                <a:off x="6878337" y="5780715"/>
                <a:ext cx="908400" cy="0"/>
              </a:xfrm>
              <a:prstGeom prst="straightConnector1">
                <a:avLst/>
              </a:prstGeom>
              <a:noFill/>
              <a:ln w="38100" cap="flat" cmpd="sng">
                <a:solidFill>
                  <a:srgbClr val="FFBE00"/>
                </a:solidFill>
                <a:prstDash val="solid"/>
                <a:round/>
                <a:headEnd type="none" w="sm" len="sm"/>
                <a:tailEnd type="none" w="sm" len="sm"/>
              </a:ln>
            </p:spPr>
          </p:cxnSp>
          <p:sp>
            <p:nvSpPr>
              <p:cNvPr id="488" name="Google Shape;488;p9"/>
              <p:cNvSpPr/>
              <p:nvPr/>
            </p:nvSpPr>
            <p:spPr>
              <a:xfrm rot="10800000">
                <a:off x="6561631" y="5147303"/>
                <a:ext cx="633412" cy="633412"/>
              </a:xfrm>
              <a:prstGeom prst="arc">
                <a:avLst>
                  <a:gd name="adj1" fmla="val 16200000"/>
                  <a:gd name="adj2" fmla="val 0"/>
                </a:avLst>
              </a:prstGeom>
              <a:noFill/>
              <a:ln w="38100" cap="flat" cmpd="sng">
                <a:solidFill>
                  <a:srgbClr val="FFB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grpSp>
        <p:sp>
          <p:nvSpPr>
            <p:cNvPr id="489" name="Google Shape;489;p9"/>
            <p:cNvSpPr txBox="1"/>
            <p:nvPr/>
          </p:nvSpPr>
          <p:spPr>
            <a:xfrm>
              <a:off x="9251417" y="4547587"/>
              <a:ext cx="1680268"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Collect up to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50% of light!</a:t>
              </a:r>
              <a:endParaRPr sz="2000" b="0" i="0" u="none" strike="noStrike" cap="none">
                <a:solidFill>
                  <a:srgbClr val="000000"/>
                </a:solidFill>
                <a:latin typeface="Arial"/>
                <a:ea typeface="Arial"/>
                <a:cs typeface="Arial"/>
                <a:sym typeface="Arial"/>
              </a:endParaRPr>
            </a:p>
          </p:txBody>
        </p:sp>
        <p:cxnSp>
          <p:nvCxnSpPr>
            <p:cNvPr id="490" name="Google Shape;490;p9"/>
            <p:cNvCxnSpPr/>
            <p:nvPr/>
          </p:nvCxnSpPr>
          <p:spPr>
            <a:xfrm rot="10800000">
              <a:off x="8733673" y="4865110"/>
              <a:ext cx="503487" cy="0"/>
            </a:xfrm>
            <a:prstGeom prst="straightConnector1">
              <a:avLst/>
            </a:prstGeom>
            <a:noFill/>
            <a:ln w="38100" cap="flat" cmpd="sng">
              <a:solidFill>
                <a:schemeClr val="dk1"/>
              </a:solidFill>
              <a:prstDash val="solid"/>
              <a:round/>
              <a:headEnd type="none" w="sm" len="sm"/>
              <a:tailEnd type="triangle" w="med" len="med"/>
            </a:ln>
          </p:spPr>
        </p:cxnSp>
      </p:grpSp>
      <p:sp>
        <p:nvSpPr>
          <p:cNvPr id="491" name="Google Shape;491;p9"/>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492" name="Google Shape;492;p9"/>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Collecting light for quantum internet</a:t>
            </a:r>
            <a:endParaRPr sz="1400" b="0" i="0" u="none" strike="noStrike" cap="none">
              <a:solidFill>
                <a:srgbClr val="000000"/>
              </a:solidFill>
              <a:latin typeface="Arial"/>
              <a:ea typeface="Arial"/>
              <a:cs typeface="Arial"/>
              <a:sym typeface="Arial"/>
            </a:endParaRPr>
          </a:p>
        </p:txBody>
      </p:sp>
      <p:sp>
        <p:nvSpPr>
          <p:cNvPr id="493" name="Google Shape;493;p9"/>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494" name="Google Shape;494;p9"/>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31</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495" name="Google Shape;495;p9"/>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496" name="Google Shape;496;p9"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497" name="Google Shape;497;p9"/>
          <p:cNvPicPr preferRelativeResize="0"/>
          <p:nvPr/>
        </p:nvPicPr>
        <p:blipFill rotWithShape="1">
          <a:blip r:embed="rId4">
            <a:alphaModFix/>
          </a:blip>
          <a:srcRect/>
          <a:stretch/>
        </p:blipFill>
        <p:spPr>
          <a:xfrm>
            <a:off x="37384" y="6436876"/>
            <a:ext cx="677727" cy="430834"/>
          </a:xfrm>
          <a:prstGeom prst="rect">
            <a:avLst/>
          </a:prstGeom>
          <a:noFill/>
          <a:ln>
            <a:noFill/>
          </a:ln>
        </p:spPr>
      </p:pic>
      <p:grpSp>
        <p:nvGrpSpPr>
          <p:cNvPr id="498" name="Google Shape;498;p9"/>
          <p:cNvGrpSpPr/>
          <p:nvPr/>
        </p:nvGrpSpPr>
        <p:grpSpPr>
          <a:xfrm>
            <a:off x="329422" y="871358"/>
            <a:ext cx="5203573" cy="3861755"/>
            <a:chOff x="329422" y="871358"/>
            <a:chExt cx="5203573" cy="3861755"/>
          </a:xfrm>
        </p:grpSpPr>
        <p:grpSp>
          <p:nvGrpSpPr>
            <p:cNvPr id="499" name="Google Shape;499;p9"/>
            <p:cNvGrpSpPr/>
            <p:nvPr/>
          </p:nvGrpSpPr>
          <p:grpSpPr>
            <a:xfrm>
              <a:off x="1688510" y="933451"/>
              <a:ext cx="3844486" cy="3799661"/>
              <a:chOff x="970948" y="937429"/>
              <a:chExt cx="3844486" cy="3799661"/>
            </a:xfrm>
          </p:grpSpPr>
          <p:grpSp>
            <p:nvGrpSpPr>
              <p:cNvPr id="500" name="Google Shape;500;p9"/>
              <p:cNvGrpSpPr/>
              <p:nvPr/>
            </p:nvGrpSpPr>
            <p:grpSpPr>
              <a:xfrm>
                <a:off x="2779415" y="2586611"/>
                <a:ext cx="199309" cy="438609"/>
                <a:chOff x="1947739" y="3049943"/>
                <a:chExt cx="364899" cy="803015"/>
              </a:xfrm>
            </p:grpSpPr>
            <p:cxnSp>
              <p:nvCxnSpPr>
                <p:cNvPr id="501" name="Google Shape;501;p9"/>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502" name="Google Shape;502;p9"/>
                <p:cNvSpPr/>
                <p:nvPr/>
              </p:nvSpPr>
              <p:spPr>
                <a:xfrm>
                  <a:off x="1947739" y="3342966"/>
                  <a:ext cx="364899" cy="3648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03" name="Google Shape;503;p9"/>
              <p:cNvGrpSpPr/>
              <p:nvPr/>
            </p:nvGrpSpPr>
            <p:grpSpPr>
              <a:xfrm rot="2700000">
                <a:off x="1779047" y="2791569"/>
                <a:ext cx="713420" cy="1659223"/>
                <a:chOff x="1003677" y="3348727"/>
                <a:chExt cx="713420" cy="1659223"/>
              </a:xfrm>
            </p:grpSpPr>
            <p:sp>
              <p:nvSpPr>
                <p:cNvPr id="504" name="Google Shape;504;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05" name="Google Shape;505;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06" name="Google Shape;506;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07" name="Google Shape;507;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08" name="Google Shape;508;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09" name="Google Shape;509;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10" name="Google Shape;510;p9"/>
              <p:cNvGrpSpPr/>
              <p:nvPr/>
            </p:nvGrpSpPr>
            <p:grpSpPr>
              <a:xfrm>
                <a:off x="2514733" y="3077867"/>
                <a:ext cx="713420" cy="1659223"/>
                <a:chOff x="1003677" y="3348727"/>
                <a:chExt cx="713420" cy="1659223"/>
              </a:xfrm>
            </p:grpSpPr>
            <p:sp>
              <p:nvSpPr>
                <p:cNvPr id="511" name="Google Shape;511;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2" name="Google Shape;512;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3" name="Google Shape;513;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4" name="Google Shape;514;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5" name="Google Shape;515;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6" name="Google Shape;516;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17" name="Google Shape;517;p9"/>
              <p:cNvGrpSpPr/>
              <p:nvPr/>
            </p:nvGrpSpPr>
            <p:grpSpPr>
              <a:xfrm rot="-5400000" flipH="1">
                <a:off x="3629111" y="2058083"/>
                <a:ext cx="713420" cy="1659223"/>
                <a:chOff x="1003677" y="3348727"/>
                <a:chExt cx="713420" cy="1659223"/>
              </a:xfrm>
            </p:grpSpPr>
            <p:sp>
              <p:nvSpPr>
                <p:cNvPr id="518" name="Google Shape;518;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19" name="Google Shape;519;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0" name="Google Shape;520;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1" name="Google Shape;521;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2" name="Google Shape;522;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3" name="Google Shape;523;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24" name="Google Shape;524;p9"/>
              <p:cNvGrpSpPr/>
              <p:nvPr/>
            </p:nvGrpSpPr>
            <p:grpSpPr>
              <a:xfrm rot="-2700000" flipH="1">
                <a:off x="3276244" y="2802274"/>
                <a:ext cx="713420" cy="1659223"/>
                <a:chOff x="1003677" y="3348727"/>
                <a:chExt cx="713420" cy="1659223"/>
              </a:xfrm>
            </p:grpSpPr>
            <p:sp>
              <p:nvSpPr>
                <p:cNvPr id="525" name="Google Shape;525;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6" name="Google Shape;526;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7" name="Google Shape;527;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8" name="Google Shape;528;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29" name="Google Shape;529;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0" name="Google Shape;530;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31" name="Google Shape;531;p9"/>
              <p:cNvGrpSpPr/>
              <p:nvPr/>
            </p:nvGrpSpPr>
            <p:grpSpPr>
              <a:xfrm rot="5400000" flipH="1">
                <a:off x="1443849" y="2054002"/>
                <a:ext cx="713420" cy="1659223"/>
                <a:chOff x="1003677" y="3348727"/>
                <a:chExt cx="713420" cy="1659223"/>
              </a:xfrm>
            </p:grpSpPr>
            <p:sp>
              <p:nvSpPr>
                <p:cNvPr id="532" name="Google Shape;532;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3" name="Google Shape;533;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4" name="Google Shape;534;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5" name="Google Shape;535;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6" name="Google Shape;536;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37" name="Google Shape;537;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38" name="Google Shape;538;p9"/>
              <p:cNvGrpSpPr/>
              <p:nvPr/>
            </p:nvGrpSpPr>
            <p:grpSpPr>
              <a:xfrm rot="10800000">
                <a:off x="2528326" y="937429"/>
                <a:ext cx="713420" cy="1659223"/>
                <a:chOff x="1003677" y="3348727"/>
                <a:chExt cx="713420" cy="1659223"/>
              </a:xfrm>
            </p:grpSpPr>
            <p:sp>
              <p:nvSpPr>
                <p:cNvPr id="539" name="Google Shape;539;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0" name="Google Shape;540;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1" name="Google Shape;541;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2" name="Google Shape;542;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3" name="Google Shape;543;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4" name="Google Shape;544;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45" name="Google Shape;545;p9"/>
              <p:cNvGrpSpPr/>
              <p:nvPr/>
            </p:nvGrpSpPr>
            <p:grpSpPr>
              <a:xfrm rot="-8100000" flipH="1">
                <a:off x="3268588" y="1241398"/>
                <a:ext cx="713420" cy="1659223"/>
                <a:chOff x="1003677" y="3348727"/>
                <a:chExt cx="713420" cy="1659223"/>
              </a:xfrm>
            </p:grpSpPr>
            <p:sp>
              <p:nvSpPr>
                <p:cNvPr id="546" name="Google Shape;546;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7" name="Google Shape;547;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8" name="Google Shape;548;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49" name="Google Shape;549;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0" name="Google Shape;550;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1" name="Google Shape;551;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52" name="Google Shape;552;p9"/>
              <p:cNvGrpSpPr/>
              <p:nvPr/>
            </p:nvGrpSpPr>
            <p:grpSpPr>
              <a:xfrm rot="8100000" flipH="1">
                <a:off x="1761752" y="1257642"/>
                <a:ext cx="713420" cy="1659223"/>
                <a:chOff x="1003677" y="3348727"/>
                <a:chExt cx="713420" cy="1659223"/>
              </a:xfrm>
            </p:grpSpPr>
            <p:sp>
              <p:nvSpPr>
                <p:cNvPr id="553" name="Google Shape;553;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4" name="Google Shape;554;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5" name="Google Shape;555;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6" name="Google Shape;556;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7" name="Google Shape;557;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58" name="Google Shape;558;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sp>
          <p:nvSpPr>
            <p:cNvPr id="559" name="Google Shape;559;p9"/>
            <p:cNvSpPr txBox="1"/>
            <p:nvPr/>
          </p:nvSpPr>
          <p:spPr>
            <a:xfrm rot="-900000">
              <a:off x="649909" y="1094845"/>
              <a:ext cx="1779654"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sng" strike="noStrike" cap="none">
                  <a:solidFill>
                    <a:srgbClr val="000000"/>
                  </a:solidFill>
                  <a:latin typeface="Arial"/>
                  <a:ea typeface="Arial"/>
                  <a:cs typeface="Arial"/>
                  <a:sym typeface="Arial"/>
                </a:rPr>
                <a:t>Ion in vacuum</a:t>
              </a:r>
              <a:endParaRPr sz="2000" b="0" i="0" u="sng" strike="noStrike" cap="none">
                <a:solidFill>
                  <a:srgbClr val="000000"/>
                </a:solidFill>
                <a:latin typeface="Arial"/>
                <a:ea typeface="Arial"/>
                <a:cs typeface="Arial"/>
                <a:sym typeface="Arial"/>
              </a:endParaRPr>
            </a:p>
          </p:txBody>
        </p:sp>
        <p:sp>
          <p:nvSpPr>
            <p:cNvPr id="560" name="Google Shape;560;p9"/>
            <p:cNvSpPr txBox="1"/>
            <p:nvPr/>
          </p:nvSpPr>
          <p:spPr>
            <a:xfrm>
              <a:off x="329422" y="2102227"/>
              <a:ext cx="176522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Light emits in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all directions</a:t>
              </a:r>
              <a:endParaRPr sz="2000" b="0" i="0" u="none" strike="noStrike" cap="none">
                <a:solidFill>
                  <a:srgbClr val="000000"/>
                </a:solidFill>
                <a:latin typeface="Arial"/>
                <a:ea typeface="Arial"/>
                <a:cs typeface="Arial"/>
                <a:sym typeface="Arial"/>
              </a:endParaRPr>
            </a:p>
          </p:txBody>
        </p:sp>
      </p:grpSp>
      <p:grpSp>
        <p:nvGrpSpPr>
          <p:cNvPr id="561" name="Google Shape;561;p9"/>
          <p:cNvGrpSpPr/>
          <p:nvPr/>
        </p:nvGrpSpPr>
        <p:grpSpPr>
          <a:xfrm>
            <a:off x="34974" y="4547587"/>
            <a:ext cx="7438700" cy="1693074"/>
            <a:chOff x="34974" y="4547587"/>
            <a:chExt cx="7438700" cy="1693074"/>
          </a:xfrm>
        </p:grpSpPr>
        <p:grpSp>
          <p:nvGrpSpPr>
            <p:cNvPr id="562" name="Google Shape;562;p9"/>
            <p:cNvGrpSpPr/>
            <p:nvPr/>
          </p:nvGrpSpPr>
          <p:grpSpPr>
            <a:xfrm>
              <a:off x="3595561" y="5561165"/>
              <a:ext cx="1225106" cy="633412"/>
              <a:chOff x="3595561" y="5561165"/>
              <a:chExt cx="1225106" cy="633412"/>
            </a:xfrm>
          </p:grpSpPr>
          <p:sp>
            <p:nvSpPr>
              <p:cNvPr id="563" name="Google Shape;563;p9"/>
              <p:cNvSpPr/>
              <p:nvPr/>
            </p:nvSpPr>
            <p:spPr>
              <a:xfrm rot="10800000">
                <a:off x="3595561" y="5561165"/>
                <a:ext cx="633412" cy="633412"/>
              </a:xfrm>
              <a:prstGeom prst="arc">
                <a:avLst>
                  <a:gd name="adj1" fmla="val 16200000"/>
                  <a:gd name="adj2" fmla="val 0"/>
                </a:avLst>
              </a:prstGeom>
              <a:noFill/>
              <a:ln w="38100" cap="flat" cmpd="sng">
                <a:solidFill>
                  <a:srgbClr val="FFBE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cxnSp>
            <p:nvCxnSpPr>
              <p:cNvPr id="564" name="Google Shape;564;p9"/>
              <p:cNvCxnSpPr>
                <a:stCxn id="563" idx="0"/>
              </p:cNvCxnSpPr>
              <p:nvPr/>
            </p:nvCxnSpPr>
            <p:spPr>
              <a:xfrm>
                <a:off x="3912267" y="6194577"/>
                <a:ext cx="908400" cy="0"/>
              </a:xfrm>
              <a:prstGeom prst="straightConnector1">
                <a:avLst/>
              </a:prstGeom>
              <a:noFill/>
              <a:ln w="38100" cap="flat" cmpd="sng">
                <a:solidFill>
                  <a:srgbClr val="FFBE00"/>
                </a:solidFill>
                <a:prstDash val="solid"/>
                <a:round/>
                <a:headEnd type="none" w="sm" len="sm"/>
                <a:tailEnd type="none" w="sm" len="sm"/>
              </a:ln>
            </p:spPr>
          </p:cxnSp>
        </p:grpSp>
        <p:sp>
          <p:nvSpPr>
            <p:cNvPr id="565" name="Google Shape;565;p9"/>
            <p:cNvSpPr txBox="1"/>
            <p:nvPr/>
          </p:nvSpPr>
          <p:spPr>
            <a:xfrm>
              <a:off x="34974" y="4547587"/>
              <a:ext cx="2735043" cy="1015663"/>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Only small percentage</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collected by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fiber optic cable</a:t>
              </a:r>
              <a:endParaRPr sz="2000" b="0" i="0" u="none" strike="noStrike" cap="none">
                <a:solidFill>
                  <a:srgbClr val="000000"/>
                </a:solidFill>
                <a:latin typeface="Arial"/>
                <a:ea typeface="Arial"/>
                <a:cs typeface="Arial"/>
                <a:sym typeface="Arial"/>
              </a:endParaRPr>
            </a:p>
          </p:txBody>
        </p:sp>
        <p:cxnSp>
          <p:nvCxnSpPr>
            <p:cNvPr id="566" name="Google Shape;566;p9"/>
            <p:cNvCxnSpPr/>
            <p:nvPr/>
          </p:nvCxnSpPr>
          <p:spPr>
            <a:xfrm>
              <a:off x="2795216" y="4801576"/>
              <a:ext cx="503487" cy="0"/>
            </a:xfrm>
            <a:prstGeom prst="straightConnector1">
              <a:avLst/>
            </a:prstGeom>
            <a:noFill/>
            <a:ln w="38100" cap="flat" cmpd="sng">
              <a:solidFill>
                <a:schemeClr val="dk1"/>
              </a:solidFill>
              <a:prstDash val="solid"/>
              <a:round/>
              <a:headEnd type="none" w="sm" len="sm"/>
              <a:tailEnd type="triangle" w="med" len="med"/>
            </a:ln>
          </p:spPr>
        </p:cxnSp>
        <p:pic>
          <p:nvPicPr>
            <p:cNvPr id="567" name="Google Shape;567;p9" descr="City-skyline Clip Art at Clker.com - vector clip art online, royalty free &amp;  public domain"/>
            <p:cNvPicPr preferRelativeResize="0"/>
            <p:nvPr/>
          </p:nvPicPr>
          <p:blipFill rotWithShape="1">
            <a:blip r:embed="rId5">
              <a:alphaModFix/>
            </a:blip>
            <a:srcRect/>
            <a:stretch/>
          </p:blipFill>
          <p:spPr>
            <a:xfrm>
              <a:off x="4718225" y="4963969"/>
              <a:ext cx="2755449" cy="1276692"/>
            </a:xfrm>
            <a:prstGeom prst="rect">
              <a:avLst/>
            </a:prstGeom>
            <a:noFill/>
            <a:ln>
              <a:noFill/>
            </a:ln>
          </p:spPr>
        </p:pic>
      </p:grpSp>
      <p:grpSp>
        <p:nvGrpSpPr>
          <p:cNvPr id="568" name="Google Shape;568;p9"/>
          <p:cNvGrpSpPr/>
          <p:nvPr/>
        </p:nvGrpSpPr>
        <p:grpSpPr>
          <a:xfrm>
            <a:off x="7990402" y="804987"/>
            <a:ext cx="2805551" cy="3964540"/>
            <a:chOff x="7990402" y="804987"/>
            <a:chExt cx="2805551" cy="3964540"/>
          </a:xfrm>
        </p:grpSpPr>
        <p:grpSp>
          <p:nvGrpSpPr>
            <p:cNvPr id="569" name="Google Shape;569;p9"/>
            <p:cNvGrpSpPr/>
            <p:nvPr/>
          </p:nvGrpSpPr>
          <p:grpSpPr>
            <a:xfrm>
              <a:off x="7990402" y="998983"/>
              <a:ext cx="744411" cy="3770544"/>
              <a:chOff x="9316282" y="741880"/>
              <a:chExt cx="744411" cy="3770544"/>
            </a:xfrm>
          </p:grpSpPr>
          <p:sp>
            <p:nvSpPr>
              <p:cNvPr id="570" name="Google Shape;570;p9"/>
              <p:cNvSpPr/>
              <p:nvPr/>
            </p:nvSpPr>
            <p:spPr>
              <a:xfrm>
                <a:off x="9435341" y="804986"/>
                <a:ext cx="512358" cy="3681223"/>
              </a:xfrm>
              <a:prstGeom prst="rect">
                <a:avLst/>
              </a:prstGeom>
              <a:solidFill>
                <a:srgbClr val="8DA9DB"/>
              </a:solidFill>
              <a:ln w="25400" cap="flat" cmpd="sng">
                <a:solidFill>
                  <a:srgbClr val="2F549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571" name="Google Shape;571;p9"/>
              <p:cNvGrpSpPr/>
              <p:nvPr/>
            </p:nvGrpSpPr>
            <p:grpSpPr>
              <a:xfrm>
                <a:off x="9572716" y="2335730"/>
                <a:ext cx="219240" cy="489225"/>
                <a:chOff x="1929493" y="3049943"/>
                <a:chExt cx="401389" cy="803015"/>
              </a:xfrm>
            </p:grpSpPr>
            <p:cxnSp>
              <p:nvCxnSpPr>
                <p:cNvPr id="572" name="Google Shape;572;p9"/>
                <p:cNvCxnSpPr/>
                <p:nvPr/>
              </p:nvCxnSpPr>
              <p:spPr>
                <a:xfrm rot="10800000">
                  <a:off x="2127363" y="3049943"/>
                  <a:ext cx="0" cy="803015"/>
                </a:xfrm>
                <a:prstGeom prst="straightConnector1">
                  <a:avLst/>
                </a:prstGeom>
                <a:noFill/>
                <a:ln w="19050" cap="flat" cmpd="sng">
                  <a:solidFill>
                    <a:srgbClr val="C00000"/>
                  </a:solidFill>
                  <a:prstDash val="solid"/>
                  <a:round/>
                  <a:headEnd type="none" w="sm" len="sm"/>
                  <a:tailEnd type="triangle" w="med" len="med"/>
                </a:ln>
              </p:spPr>
            </p:cxnSp>
            <p:sp>
              <p:nvSpPr>
                <p:cNvPr id="573" name="Google Shape;573;p9"/>
                <p:cNvSpPr/>
                <p:nvPr/>
              </p:nvSpPr>
              <p:spPr>
                <a:xfrm>
                  <a:off x="1929493" y="3357801"/>
                  <a:ext cx="401389" cy="361599"/>
                </a:xfrm>
                <a:prstGeom prst="ellipse">
                  <a:avLst/>
                </a:prstGeom>
                <a:solidFill>
                  <a:srgbClr val="C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grpSp>
            <p:nvGrpSpPr>
              <p:cNvPr id="574" name="Google Shape;574;p9"/>
              <p:cNvGrpSpPr/>
              <p:nvPr/>
            </p:nvGrpSpPr>
            <p:grpSpPr>
              <a:xfrm>
                <a:off x="9316282" y="2853200"/>
                <a:ext cx="713420" cy="1659223"/>
                <a:chOff x="1003677" y="3348727"/>
                <a:chExt cx="713420" cy="1659223"/>
              </a:xfrm>
            </p:grpSpPr>
            <p:sp>
              <p:nvSpPr>
                <p:cNvPr id="575" name="Google Shape;575;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76" name="Google Shape;576;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77" name="Google Shape;577;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78" name="Google Shape;578;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79" name="Google Shape;579;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0" name="Google Shape;580;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nvGrpSpPr>
              <p:cNvPr id="581" name="Google Shape;581;p9"/>
              <p:cNvGrpSpPr/>
              <p:nvPr/>
            </p:nvGrpSpPr>
            <p:grpSpPr>
              <a:xfrm rot="10800000">
                <a:off x="9347273" y="741880"/>
                <a:ext cx="713420" cy="1659223"/>
                <a:chOff x="1003677" y="3348727"/>
                <a:chExt cx="713420" cy="1659223"/>
              </a:xfrm>
            </p:grpSpPr>
            <p:sp>
              <p:nvSpPr>
                <p:cNvPr id="582" name="Google Shape;582;p9"/>
                <p:cNvSpPr/>
                <p:nvPr/>
              </p:nvSpPr>
              <p:spPr>
                <a:xfrm rot="2700000">
                  <a:off x="1074358" y="3418268"/>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3" name="Google Shape;583;p9"/>
                <p:cNvSpPr/>
                <p:nvPr/>
              </p:nvSpPr>
              <p:spPr>
                <a:xfrm rot="-8100000">
                  <a:off x="1311785" y="3655695"/>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4" name="Google Shape;584;p9"/>
                <p:cNvSpPr/>
                <p:nvPr/>
              </p:nvSpPr>
              <p:spPr>
                <a:xfrm rot="2700000">
                  <a:off x="1073218" y="3891740"/>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5" name="Google Shape;585;p9"/>
                <p:cNvSpPr/>
                <p:nvPr/>
              </p:nvSpPr>
              <p:spPr>
                <a:xfrm rot="-8100000">
                  <a:off x="1310645" y="4129167"/>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6" name="Google Shape;586;p9"/>
                <p:cNvSpPr/>
                <p:nvPr/>
              </p:nvSpPr>
              <p:spPr>
                <a:xfrm rot="2700000">
                  <a:off x="1073218" y="4365211"/>
                  <a:ext cx="335772" cy="335772"/>
                </a:xfrm>
                <a:prstGeom prst="arc">
                  <a:avLst>
                    <a:gd name="adj1" fmla="val 16200000"/>
                    <a:gd name="adj2" fmla="val 0"/>
                  </a:avLst>
                </a:prstGeom>
                <a:noFill/>
                <a:ln w="28575"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sp>
              <p:nvSpPr>
                <p:cNvPr id="587" name="Google Shape;587;p9"/>
                <p:cNvSpPr/>
                <p:nvPr/>
              </p:nvSpPr>
              <p:spPr>
                <a:xfrm rot="-8100000">
                  <a:off x="1310645" y="4602638"/>
                  <a:ext cx="335772" cy="335772"/>
                </a:xfrm>
                <a:prstGeom prst="arc">
                  <a:avLst>
                    <a:gd name="adj1" fmla="val 16200000"/>
                    <a:gd name="adj2" fmla="val 0"/>
                  </a:avLst>
                </a:prstGeom>
                <a:noFill/>
                <a:ln w="28575" cap="flat" cmpd="sng">
                  <a:solidFill>
                    <a:srgbClr val="C00000"/>
                  </a:solidFill>
                  <a:prstDash val="solid"/>
                  <a:round/>
                  <a:headEnd type="triangle" w="med" len="med"/>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C00000"/>
                    </a:solidFill>
                    <a:latin typeface="Arial"/>
                    <a:ea typeface="Arial"/>
                    <a:cs typeface="Arial"/>
                    <a:sym typeface="Arial"/>
                  </a:endParaRPr>
                </a:p>
              </p:txBody>
            </p:sp>
          </p:grpSp>
        </p:grpSp>
        <p:sp>
          <p:nvSpPr>
            <p:cNvPr id="588" name="Google Shape;588;p9"/>
            <p:cNvSpPr txBox="1"/>
            <p:nvPr/>
          </p:nvSpPr>
          <p:spPr>
            <a:xfrm rot="900000">
              <a:off x="8906523" y="1030341"/>
              <a:ext cx="1794081"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sng" strike="noStrike" cap="none">
                  <a:solidFill>
                    <a:srgbClr val="000000"/>
                  </a:solidFill>
                  <a:latin typeface="Arial"/>
                  <a:ea typeface="Arial"/>
                  <a:cs typeface="Arial"/>
                  <a:sym typeface="Arial"/>
                </a:rPr>
                <a:t>Ion in material</a:t>
              </a:r>
              <a:endParaRPr sz="2000" b="0" i="0" u="sng" strike="noStrike" cap="none">
                <a:solidFill>
                  <a:srgbClr val="000000"/>
                </a:solidFill>
                <a:latin typeface="Arial"/>
                <a:ea typeface="Arial"/>
                <a:cs typeface="Arial"/>
                <a:sym typeface="Arial"/>
              </a:endParaRPr>
            </a:p>
          </p:txBody>
        </p:sp>
        <p:sp>
          <p:nvSpPr>
            <p:cNvPr id="589" name="Google Shape;589;p9"/>
            <p:cNvSpPr txBox="1"/>
            <p:nvPr/>
          </p:nvSpPr>
          <p:spPr>
            <a:xfrm>
              <a:off x="8875234" y="2478344"/>
              <a:ext cx="1920719"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Light “trapped” </a:t>
              </a:r>
              <a:br>
                <a:rPr lang="en-US" sz="2000" b="0" i="0" u="none" strike="noStrike" cap="none">
                  <a:solidFill>
                    <a:srgbClr val="000000"/>
                  </a:solidFill>
                  <a:latin typeface="Arial"/>
                  <a:ea typeface="Arial"/>
                  <a:cs typeface="Arial"/>
                  <a:sym typeface="Arial"/>
                </a:rPr>
              </a:br>
              <a:r>
                <a:rPr lang="en-US" sz="2000" b="0" i="0" u="none" strike="noStrike" cap="none">
                  <a:solidFill>
                    <a:srgbClr val="000000"/>
                  </a:solidFill>
                  <a:latin typeface="Arial"/>
                  <a:ea typeface="Arial"/>
                  <a:cs typeface="Arial"/>
                  <a:sym typeface="Arial"/>
                </a:rPr>
                <a:t>in material</a:t>
              </a:r>
              <a:endParaRPr sz="2000" b="0" i="0" u="none" strike="noStrike" cap="none">
                <a:solidFill>
                  <a:srgbClr val="000000"/>
                </a:solidFill>
                <a:latin typeface="Arial"/>
                <a:ea typeface="Arial"/>
                <a:cs typeface="Arial"/>
                <a:sym typeface="Arial"/>
              </a:endParaRPr>
            </a:p>
          </p:txBody>
        </p:sp>
      </p:grpSp>
      <p:sp>
        <p:nvSpPr>
          <p:cNvPr id="590" name="Google Shape;590;p9"/>
          <p:cNvSpPr txBox="1"/>
          <p:nvPr/>
        </p:nvSpPr>
        <p:spPr>
          <a:xfrm>
            <a:off x="4718225" y="4543257"/>
            <a:ext cx="2745363"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000" b="0" i="0" u="sng" strike="noStrike" cap="none">
                <a:solidFill>
                  <a:srgbClr val="000000"/>
                </a:solidFill>
                <a:latin typeface="Arial"/>
                <a:ea typeface="Arial"/>
                <a:cs typeface="Arial"/>
                <a:sym typeface="Arial"/>
              </a:rPr>
              <a:t>Quantum Internet</a:t>
            </a:r>
            <a:endParaRPr sz="2000" b="0" i="0" u="sng" strike="noStrike" cap="none">
              <a:solidFill>
                <a:srgbClr val="000000"/>
              </a:solidFill>
              <a:latin typeface="Arial"/>
              <a:ea typeface="Arial"/>
              <a:cs typeface="Arial"/>
              <a:sym typeface="Arial"/>
            </a:endParaRPr>
          </a:p>
        </p:txBody>
      </p:sp>
      <p:sp>
        <p:nvSpPr>
          <p:cNvPr id="591" name="Google Shape;591;p9"/>
          <p:cNvSpPr/>
          <p:nvPr/>
        </p:nvSpPr>
        <p:spPr>
          <a:xfrm rot="10800000">
            <a:off x="3349925" y="4733125"/>
            <a:ext cx="478700" cy="1152775"/>
          </a:xfrm>
          <a:prstGeom prst="flowChartExtract">
            <a:avLst/>
          </a:prstGeom>
          <a:solidFill>
            <a:schemeClr val="accent4"/>
          </a:solidFill>
          <a:ln w="25400" cap="flat" cmpd="sng">
            <a:solidFill>
              <a:srgbClr val="BA8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rot="10800000">
            <a:off x="8113400" y="4733125"/>
            <a:ext cx="478700" cy="1152775"/>
          </a:xfrm>
          <a:prstGeom prst="flowChartExtract">
            <a:avLst/>
          </a:prstGeom>
          <a:solidFill>
            <a:schemeClr val="accent4"/>
          </a:solidFill>
          <a:ln w="25400" cap="flat" cmpd="sng">
            <a:solidFill>
              <a:srgbClr val="BA8C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7"/>
        <p:cNvGrpSpPr/>
        <p:nvPr/>
      </p:nvGrpSpPr>
      <p:grpSpPr>
        <a:xfrm>
          <a:off x="0" y="0"/>
          <a:ext cx="0" cy="0"/>
          <a:chOff x="0" y="0"/>
          <a:chExt cx="0" cy="0"/>
        </a:xfrm>
      </p:grpSpPr>
      <p:sp>
        <p:nvSpPr>
          <p:cNvPr id="598" name="Google Shape;598;gcec7c15857_0_81"/>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599" name="Google Shape;599;gcec7c15857_0_81"/>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Pros and Cons</a:t>
            </a:r>
            <a:endParaRPr sz="1400" b="0" i="0" u="none" strike="noStrike" cap="none">
              <a:solidFill>
                <a:srgbClr val="000000"/>
              </a:solidFill>
              <a:latin typeface="Arial"/>
              <a:ea typeface="Arial"/>
              <a:cs typeface="Arial"/>
              <a:sym typeface="Arial"/>
            </a:endParaRPr>
          </a:p>
        </p:txBody>
      </p:sp>
      <p:sp>
        <p:nvSpPr>
          <p:cNvPr id="600" name="Google Shape;600;gcec7c15857_0_81"/>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01" name="Google Shape;601;gcec7c15857_0_81"/>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602" name="Google Shape;602;gcec7c15857_0_81"/>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603" name="Google Shape;603;gcec7c15857_0_81"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604" name="Google Shape;604;gcec7c15857_0_81"/>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605" name="Google Shape;605;gcec7c15857_0_81"/>
          <p:cNvSpPr/>
          <p:nvPr/>
        </p:nvSpPr>
        <p:spPr>
          <a:xfrm>
            <a:off x="805375" y="1144125"/>
            <a:ext cx="5004000" cy="4917900"/>
          </a:xfrm>
          <a:prstGeom prst="rect">
            <a:avLst/>
          </a:prstGeom>
          <a:blipFill rotWithShape="1">
            <a:blip r:embed="rId5">
              <a:alphaModFix/>
            </a:blip>
            <a:stretch>
              <a:fillRect l="-2308"/>
            </a:stretch>
          </a:blipFill>
          <a:ln w="9525" cap="flat" cmpd="sng">
            <a:solidFill>
              <a:schemeClr val="dk2"/>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latin typeface="Arial"/>
                <a:ea typeface="Arial"/>
                <a:cs typeface="Arial"/>
                <a:sym typeface="Arial"/>
              </a:rPr>
              <a:t> </a:t>
            </a:r>
            <a:endParaRPr/>
          </a:p>
        </p:txBody>
      </p:sp>
      <p:sp>
        <p:nvSpPr>
          <p:cNvPr id="606" name="Google Shape;606;gcec7c15857_0_81"/>
          <p:cNvSpPr/>
          <p:nvPr/>
        </p:nvSpPr>
        <p:spPr>
          <a:xfrm>
            <a:off x="6462425" y="1132038"/>
            <a:ext cx="5004000" cy="49179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Cons:</a:t>
            </a:r>
            <a:endParaRPr sz="28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Requires cooling to mK – K temperatures</a:t>
            </a:r>
            <a:endParaRPr/>
          </a:p>
          <a:p>
            <a:pPr marL="457200" marR="0" lvl="0" indent="-228600" algn="l" rtl="0">
              <a:lnSpc>
                <a:spcPct val="115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Connecting lots of qubits challenging</a:t>
            </a:r>
            <a:endParaRPr/>
          </a:p>
          <a:p>
            <a:pPr marL="457200" marR="0" lvl="0" indent="-228600" algn="l" rtl="0">
              <a:lnSpc>
                <a:spcPct val="115000"/>
              </a:lnSpc>
              <a:spcBef>
                <a:spcPts val="0"/>
              </a:spcBef>
              <a:spcAft>
                <a:spcPts val="0"/>
              </a:spcAft>
              <a:buClr>
                <a:srgbClr val="000000"/>
              </a:buClr>
              <a:buSzPts val="2000"/>
              <a:buFont typeface="Calibri"/>
              <a:buNone/>
            </a:pPr>
            <a:endParaRPr sz="20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Materials sometimes inconsistent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gcec7c15857_0_103"/>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13" name="Google Shape;613;gcec7c15857_0_103"/>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Breakthroughs </a:t>
            </a:r>
            <a:endParaRPr sz="1400" b="0" i="0" u="none" strike="noStrike" cap="none">
              <a:solidFill>
                <a:srgbClr val="000000"/>
              </a:solidFill>
              <a:latin typeface="Arial"/>
              <a:ea typeface="Arial"/>
              <a:cs typeface="Arial"/>
              <a:sym typeface="Arial"/>
            </a:endParaRPr>
          </a:p>
        </p:txBody>
      </p:sp>
      <p:sp>
        <p:nvSpPr>
          <p:cNvPr id="614" name="Google Shape;614;gcec7c15857_0_103"/>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15" name="Google Shape;615;gcec7c15857_0_103"/>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33</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616" name="Google Shape;616;gcec7c15857_0_103"/>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617" name="Google Shape;617;gcec7c15857_0_103"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618" name="Google Shape;618;gcec7c15857_0_103"/>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619" name="Google Shape;619;gcec7c15857_0_103"/>
          <p:cNvPicPr preferRelativeResize="0"/>
          <p:nvPr/>
        </p:nvPicPr>
        <p:blipFill rotWithShape="1">
          <a:blip r:embed="rId5">
            <a:alphaModFix/>
          </a:blip>
          <a:srcRect/>
          <a:stretch/>
        </p:blipFill>
        <p:spPr>
          <a:xfrm>
            <a:off x="409474" y="862264"/>
            <a:ext cx="5846179" cy="1751788"/>
          </a:xfrm>
          <a:prstGeom prst="rect">
            <a:avLst/>
          </a:prstGeom>
          <a:noFill/>
          <a:ln w="9525" cap="flat" cmpd="sng">
            <a:solidFill>
              <a:schemeClr val="dk1"/>
            </a:solidFill>
            <a:prstDash val="solid"/>
            <a:round/>
            <a:headEnd type="none" w="sm" len="sm"/>
            <a:tailEnd type="none" w="sm" len="sm"/>
          </a:ln>
        </p:spPr>
      </p:pic>
      <p:pic>
        <p:nvPicPr>
          <p:cNvPr id="620" name="Google Shape;620;gcec7c15857_0_103"/>
          <p:cNvPicPr preferRelativeResize="0"/>
          <p:nvPr/>
        </p:nvPicPr>
        <p:blipFill rotWithShape="1">
          <a:blip r:embed="rId6">
            <a:alphaModFix/>
          </a:blip>
          <a:srcRect/>
          <a:stretch/>
        </p:blipFill>
        <p:spPr>
          <a:xfrm>
            <a:off x="6484321" y="862264"/>
            <a:ext cx="5300057" cy="2857422"/>
          </a:xfrm>
          <a:prstGeom prst="rect">
            <a:avLst/>
          </a:prstGeom>
          <a:noFill/>
          <a:ln w="9525" cap="flat" cmpd="sng">
            <a:solidFill>
              <a:schemeClr val="dk1"/>
            </a:solidFill>
            <a:prstDash val="solid"/>
            <a:round/>
            <a:headEnd type="none" w="sm" len="sm"/>
            <a:tailEnd type="none" w="sm" len="sm"/>
          </a:ln>
        </p:spPr>
      </p:pic>
      <p:pic>
        <p:nvPicPr>
          <p:cNvPr id="621" name="Google Shape;621;gcec7c15857_0_103"/>
          <p:cNvPicPr preferRelativeResize="0"/>
          <p:nvPr/>
        </p:nvPicPr>
        <p:blipFill rotWithShape="1">
          <a:blip r:embed="rId7">
            <a:alphaModFix/>
          </a:blip>
          <a:srcRect/>
          <a:stretch/>
        </p:blipFill>
        <p:spPr>
          <a:xfrm>
            <a:off x="409474" y="2689398"/>
            <a:ext cx="5062407" cy="3613434"/>
          </a:xfrm>
          <a:prstGeom prst="rect">
            <a:avLst/>
          </a:prstGeom>
          <a:noFill/>
          <a:ln w="9525" cap="flat" cmpd="sng">
            <a:solidFill>
              <a:schemeClr val="dk1"/>
            </a:solidFill>
            <a:prstDash val="solid"/>
            <a:round/>
            <a:headEnd type="none" w="sm" len="sm"/>
            <a:tailEnd type="none" w="sm" len="sm"/>
          </a:ln>
        </p:spPr>
      </p:pic>
      <p:pic>
        <p:nvPicPr>
          <p:cNvPr id="622" name="Google Shape;622;gcec7c15857_0_103"/>
          <p:cNvPicPr preferRelativeResize="0"/>
          <p:nvPr/>
        </p:nvPicPr>
        <p:blipFill rotWithShape="1">
          <a:blip r:embed="rId8">
            <a:alphaModFix/>
          </a:blip>
          <a:srcRect b="53751"/>
          <a:stretch/>
        </p:blipFill>
        <p:spPr>
          <a:xfrm>
            <a:off x="5691693" y="3829715"/>
            <a:ext cx="6092685" cy="2452914"/>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sp>
        <p:nvSpPr>
          <p:cNvPr id="628" name="Google Shape;628;gcec7c15857_0_92"/>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29" name="Google Shape;629;gcec7c15857_0_92"/>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Ongoing research</a:t>
            </a:r>
            <a:endParaRPr sz="1400" b="0" i="0" u="none" strike="noStrike" cap="none">
              <a:solidFill>
                <a:srgbClr val="000000"/>
              </a:solidFill>
              <a:latin typeface="Arial"/>
              <a:ea typeface="Arial"/>
              <a:cs typeface="Arial"/>
              <a:sym typeface="Arial"/>
            </a:endParaRPr>
          </a:p>
        </p:txBody>
      </p:sp>
      <p:sp>
        <p:nvSpPr>
          <p:cNvPr id="630" name="Google Shape;630;gcec7c15857_0_92"/>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31" name="Google Shape;631;gcec7c15857_0_92"/>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34</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632" name="Google Shape;632;gcec7c15857_0_92"/>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633" name="Google Shape;633;gcec7c15857_0_92"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634" name="Google Shape;634;gcec7c15857_0_92"/>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635" name="Google Shape;635;gcec7c15857_0_92"/>
          <p:cNvSpPr txBox="1"/>
          <p:nvPr/>
        </p:nvSpPr>
        <p:spPr>
          <a:xfrm>
            <a:off x="177250" y="738000"/>
            <a:ext cx="8572200" cy="3109200"/>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Hunt for new species of defects in new materials</a:t>
            </a:r>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Improvements in host materials (to further improve coherence)</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New fabrication – better light-controlling circuitry</a:t>
            </a:r>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Faster, higher fidelity two-qubit gates</a:t>
            </a:r>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Putting even more qubits on one chip</a:t>
            </a:r>
            <a:endParaRPr sz="2200" b="0" i="0" u="none" strike="noStrike" cap="none">
              <a:solidFill>
                <a:srgbClr val="000000"/>
              </a:solidFill>
              <a:latin typeface="Calibri"/>
              <a:ea typeface="Calibri"/>
              <a:cs typeface="Calibri"/>
              <a:sym typeface="Calibri"/>
            </a:endParaRPr>
          </a:p>
        </p:txBody>
      </p:sp>
      <p:pic>
        <p:nvPicPr>
          <p:cNvPr id="636" name="Google Shape;636;gcec7c15857_0_92"/>
          <p:cNvPicPr preferRelativeResize="0"/>
          <p:nvPr/>
        </p:nvPicPr>
        <p:blipFill rotWithShape="1">
          <a:blip r:embed="rId5">
            <a:alphaModFix/>
          </a:blip>
          <a:srcRect l="9100" t="7413" r="3988"/>
          <a:stretch/>
        </p:blipFill>
        <p:spPr>
          <a:xfrm>
            <a:off x="8307320" y="1103105"/>
            <a:ext cx="2734710" cy="2247192"/>
          </a:xfrm>
          <a:prstGeom prst="rect">
            <a:avLst/>
          </a:prstGeom>
          <a:noFill/>
          <a:ln>
            <a:noFill/>
          </a:ln>
        </p:spPr>
      </p:pic>
      <p:pic>
        <p:nvPicPr>
          <p:cNvPr id="637" name="Google Shape;637;gcec7c15857_0_92"/>
          <p:cNvPicPr preferRelativeResize="0"/>
          <p:nvPr/>
        </p:nvPicPr>
        <p:blipFill rotWithShape="1">
          <a:blip r:embed="rId6">
            <a:alphaModFix/>
          </a:blip>
          <a:srcRect/>
          <a:stretch/>
        </p:blipFill>
        <p:spPr>
          <a:xfrm>
            <a:off x="10480218" y="870948"/>
            <a:ext cx="1534432" cy="1465135"/>
          </a:xfrm>
          <a:prstGeom prst="rect">
            <a:avLst/>
          </a:prstGeom>
          <a:noFill/>
          <a:ln w="9525" cap="flat" cmpd="sng">
            <a:solidFill>
              <a:schemeClr val="dk1"/>
            </a:solidFill>
            <a:prstDash val="solid"/>
            <a:round/>
            <a:headEnd type="none" w="sm" len="sm"/>
            <a:tailEnd type="none" w="sm" len="sm"/>
          </a:ln>
        </p:spPr>
      </p:pic>
      <p:sp>
        <p:nvSpPr>
          <p:cNvPr id="638" name="Google Shape;638;gcec7c15857_0_92"/>
          <p:cNvSpPr txBox="1"/>
          <p:nvPr/>
        </p:nvSpPr>
        <p:spPr>
          <a:xfrm>
            <a:off x="8926714" y="797180"/>
            <a:ext cx="149592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Lead defect??</a:t>
            </a:r>
            <a:endParaRPr sz="1400" b="0" i="0" u="none" strike="noStrike" cap="none">
              <a:solidFill>
                <a:srgbClr val="000000"/>
              </a:solidFill>
              <a:latin typeface="Calibri"/>
              <a:ea typeface="Calibri"/>
              <a:cs typeface="Calibri"/>
              <a:sym typeface="Calibri"/>
            </a:endParaRPr>
          </a:p>
        </p:txBody>
      </p:sp>
      <p:pic>
        <p:nvPicPr>
          <p:cNvPr id="639" name="Google Shape;639;gcec7c15857_0_92"/>
          <p:cNvPicPr preferRelativeResize="0"/>
          <p:nvPr/>
        </p:nvPicPr>
        <p:blipFill rotWithShape="1">
          <a:blip r:embed="rId7">
            <a:alphaModFix/>
          </a:blip>
          <a:srcRect/>
          <a:stretch/>
        </p:blipFill>
        <p:spPr>
          <a:xfrm>
            <a:off x="8516695" y="3826130"/>
            <a:ext cx="2600015" cy="2551366"/>
          </a:xfrm>
          <a:prstGeom prst="rect">
            <a:avLst/>
          </a:prstGeom>
          <a:noFill/>
          <a:ln>
            <a:noFill/>
          </a:ln>
        </p:spPr>
      </p:pic>
      <p:sp>
        <p:nvSpPr>
          <p:cNvPr id="640" name="Google Shape;640;gcec7c15857_0_92"/>
          <p:cNvSpPr txBox="1"/>
          <p:nvPr/>
        </p:nvSpPr>
        <p:spPr>
          <a:xfrm>
            <a:off x="8328153" y="3450991"/>
            <a:ext cx="29770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We grew a very ugly diamond</a:t>
            </a:r>
            <a:endParaRPr sz="1400" b="0" i="0" u="none" strike="noStrike" cap="none">
              <a:solidFill>
                <a:srgbClr val="000000"/>
              </a:solidFill>
              <a:latin typeface="Calibri"/>
              <a:ea typeface="Calibri"/>
              <a:cs typeface="Calibri"/>
              <a:sym typeface="Calibri"/>
            </a:endParaRPr>
          </a:p>
        </p:txBody>
      </p:sp>
      <p:pic>
        <p:nvPicPr>
          <p:cNvPr id="641" name="Google Shape;641;gcec7c15857_0_92"/>
          <p:cNvPicPr preferRelativeResize="0"/>
          <p:nvPr/>
        </p:nvPicPr>
        <p:blipFill rotWithShape="1">
          <a:blip r:embed="rId8">
            <a:alphaModFix/>
          </a:blip>
          <a:srcRect/>
          <a:stretch/>
        </p:blipFill>
        <p:spPr>
          <a:xfrm>
            <a:off x="1140212" y="4054271"/>
            <a:ext cx="3073801" cy="2225856"/>
          </a:xfrm>
          <a:prstGeom prst="rect">
            <a:avLst/>
          </a:prstGeom>
          <a:noFill/>
          <a:ln>
            <a:noFill/>
          </a:ln>
        </p:spPr>
      </p:pic>
      <p:sp>
        <p:nvSpPr>
          <p:cNvPr id="642" name="Google Shape;642;gcec7c15857_0_92"/>
          <p:cNvSpPr txBox="1"/>
          <p:nvPr/>
        </p:nvSpPr>
        <p:spPr>
          <a:xfrm>
            <a:off x="4463357" y="4732481"/>
            <a:ext cx="3589444"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Calibri"/>
                <a:ea typeface="Calibri"/>
                <a:cs typeface="Calibri"/>
                <a:sym typeface="Calibri"/>
              </a:rPr>
              <a:t>🡨 Thousands of qubits on one chip!</a:t>
            </a:r>
            <a:endParaRPr sz="1400" b="0" i="0" u="none" strike="noStrike" cap="none">
              <a:solidFill>
                <a:srgbClr val="000000"/>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1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49" name="Google Shape;649;p1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Additional Reading</a:t>
            </a:r>
            <a:endParaRPr sz="1400" b="0" i="0" u="none" strike="noStrike" cap="none">
              <a:solidFill>
                <a:srgbClr val="000000"/>
              </a:solidFill>
              <a:latin typeface="Arial"/>
              <a:ea typeface="Arial"/>
              <a:cs typeface="Arial"/>
              <a:sym typeface="Arial"/>
            </a:endParaRPr>
          </a:p>
        </p:txBody>
      </p:sp>
      <p:sp>
        <p:nvSpPr>
          <p:cNvPr id="650" name="Google Shape;650;p1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651" name="Google Shape;651;p1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35</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652" name="Google Shape;652;p1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653" name="Google Shape;653;p1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654" name="Google Shape;654;p10"/>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655" name="Google Shape;655;p10"/>
          <p:cNvSpPr txBox="1"/>
          <p:nvPr/>
        </p:nvSpPr>
        <p:spPr>
          <a:xfrm>
            <a:off x="376247" y="1182755"/>
            <a:ext cx="11249696" cy="4770506"/>
          </a:xfrm>
          <a:prstGeom prst="rect">
            <a:avLst/>
          </a:prstGeom>
          <a:noFill/>
          <a:ln>
            <a:noFill/>
          </a:ln>
        </p:spPr>
        <p:txBody>
          <a:bodyPr spcFirstLastPara="1" wrap="square" lIns="91425" tIns="91425" rIns="91425" bIns="91425" anchor="t" anchorCtr="0">
            <a:spAutoFit/>
          </a:bodyPr>
          <a:lstStyle/>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Quantum internet: A vision for the road ahead: </a:t>
            </a:r>
            <a:r>
              <a:rPr lang="en-US" sz="2200" b="0" i="0" u="sng" strike="noStrike" cap="none">
                <a:solidFill>
                  <a:srgbClr val="000000"/>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https://science.sciencemag.org/content/362/6412/eaam9288</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The Quantum Internet, J. Kimble: </a:t>
            </a:r>
            <a:r>
              <a:rPr lang="en-US" sz="2200" b="0" i="0" u="sng" strike="noStrike" cap="none">
                <a:solidFill>
                  <a:srgbClr val="000000"/>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https://arxiv.org/abs/0806.4195</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Quantum network is step towards ultrasecure internet: </a:t>
            </a:r>
            <a:r>
              <a:rPr lang="en-US" sz="2200" b="0" i="0" u="sng" strike="noStrike" cap="none">
                <a:solidFill>
                  <a:srgbClr val="000000"/>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https://www.nature.com/articles/d41586-021-00420-5</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Toward an unhackable quantum internet: </a:t>
            </a:r>
            <a:r>
              <a:rPr lang="en-US" sz="2200" b="0" i="0" u="sng" strike="noStrike" cap="none">
                <a:solidFill>
                  <a:srgbClr val="000000"/>
                </a:solidFill>
                <a:latin typeface="Calibri"/>
                <a:ea typeface="Calibri"/>
                <a:cs typeface="Calibri"/>
                <a:sym typeface="Calibri"/>
                <a:hlinkClick r:id="rId8">
                  <a:extLst>
                    <a:ext uri="{A12FA001-AC4F-418D-AE19-62706E023703}">
                      <ahyp:hlinkClr xmlns:ahyp="http://schemas.microsoft.com/office/drawing/2018/hyperlinkcolor" val="tx"/>
                    </a:ext>
                  </a:extLst>
                </a:hlinkClick>
              </a:rPr>
              <a:t>https://news.harvard.edu/gazette/story/2020/04/researchers-demonstrate-the-missing-link-for-a-quantum-internet/</a:t>
            </a:r>
            <a:endParaRPr sz="2200" b="0" i="0" u="none" strike="noStrike" cap="none">
              <a:solidFill>
                <a:srgbClr val="000000"/>
              </a:solidFill>
              <a:latin typeface="Calibri"/>
              <a:ea typeface="Calibri"/>
              <a:cs typeface="Calibri"/>
              <a:sym typeface="Calibri"/>
            </a:endParaRPr>
          </a:p>
          <a:p>
            <a:pPr marL="457200" marR="0" lvl="0" indent="-368300" algn="l" rtl="0">
              <a:lnSpc>
                <a:spcPct val="100000"/>
              </a:lnSpc>
              <a:spcBef>
                <a:spcPts val="2400"/>
              </a:spcBef>
              <a:spcAft>
                <a:spcPts val="0"/>
              </a:spcAft>
              <a:buClr>
                <a:srgbClr val="000000"/>
              </a:buClr>
              <a:buSzPts val="2200"/>
              <a:buFont typeface="Calibri"/>
              <a:buChar char="●"/>
            </a:pPr>
            <a:r>
              <a:rPr lang="en-US" sz="2200" b="0" i="0" u="none" strike="noStrike" cap="none">
                <a:solidFill>
                  <a:srgbClr val="000000"/>
                </a:solidFill>
                <a:latin typeface="Calibri"/>
                <a:ea typeface="Calibri"/>
                <a:cs typeface="Calibri"/>
                <a:sym typeface="Calibri"/>
              </a:rPr>
              <a:t>Scaling up the quantum chip: </a:t>
            </a:r>
            <a:r>
              <a:rPr lang="en-US" sz="2200" b="0" i="0" u="sng" strike="noStrike" cap="none">
                <a:solidFill>
                  <a:srgbClr val="000000"/>
                </a:solidFill>
                <a:latin typeface="Calibri"/>
                <a:ea typeface="Calibri"/>
                <a:cs typeface="Calibri"/>
                <a:sym typeface="Calibri"/>
                <a:hlinkClick r:id="rId9">
                  <a:extLst>
                    <a:ext uri="{A12FA001-AC4F-418D-AE19-62706E023703}">
                      <ahyp:hlinkClr xmlns:ahyp="http://schemas.microsoft.com/office/drawing/2018/hyperlinkcolor" val="tx"/>
                    </a:ext>
                  </a:extLst>
                </a:hlinkClick>
              </a:rPr>
              <a:t>https://news.mit.edu/2020/scaling-quantum-chip-0708</a:t>
            </a:r>
            <a:endParaRPr sz="2200" b="0" i="0" u="none" strike="noStrike" cap="none">
              <a:solidFill>
                <a:srgbClr val="000000"/>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5"/>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pic>
        <p:nvPicPr>
          <p:cNvPr id="661" name="Google Shape;661;p55" descr="A close up of a sign&#10;&#10;Description automatically generated"/>
          <p:cNvPicPr preferRelativeResize="0"/>
          <p:nvPr/>
        </p:nvPicPr>
        <p:blipFill rotWithShape="1">
          <a:blip r:embed="rId3">
            <a:alphaModFix/>
          </a:blip>
          <a:srcRect/>
          <a:stretch/>
        </p:blipFill>
        <p:spPr>
          <a:xfrm>
            <a:off x="10651524" y="102983"/>
            <a:ext cx="1363227" cy="1469562"/>
          </a:xfrm>
          <a:prstGeom prst="rect">
            <a:avLst/>
          </a:prstGeom>
          <a:noFill/>
          <a:ln>
            <a:noFill/>
          </a:ln>
        </p:spPr>
      </p:pic>
      <p:sp>
        <p:nvSpPr>
          <p:cNvPr id="662" name="Google Shape;662;p5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663" name="Google Shape;663;p55"/>
          <p:cNvPicPr preferRelativeResize="0"/>
          <p:nvPr/>
        </p:nvPicPr>
        <p:blipFill rotWithShape="1">
          <a:blip r:embed="rId4">
            <a:alphaModFix/>
          </a:blip>
          <a:srcRect/>
          <a:stretch/>
        </p:blipFill>
        <p:spPr>
          <a:xfrm>
            <a:off x="177250" y="102982"/>
            <a:ext cx="2472167" cy="1571566"/>
          </a:xfrm>
          <a:prstGeom prst="rect">
            <a:avLst/>
          </a:prstGeom>
          <a:noFill/>
          <a:ln>
            <a:noFill/>
          </a:ln>
        </p:spPr>
      </p:pic>
      <p:sp>
        <p:nvSpPr>
          <p:cNvPr id="664" name="Google Shape;664;p55"/>
          <p:cNvSpPr/>
          <p:nvPr/>
        </p:nvSpPr>
        <p:spPr>
          <a:xfrm>
            <a:off x="1684149" y="2348357"/>
            <a:ext cx="8823600" cy="309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1" i="0" u="none" strike="noStrike" cap="none">
                <a:solidFill>
                  <a:srgbClr val="FFFFFF"/>
                </a:solidFill>
                <a:latin typeface="Open Sans"/>
                <a:ea typeface="Open Sans"/>
                <a:cs typeface="Open Sans"/>
                <a:sym typeface="Open Sans"/>
              </a:rPr>
              <a:t>© 2020 The Coding School</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All rights reserved</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180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0" i="0" u="none" strike="noStrike" cap="none">
                <a:solidFill>
                  <a:srgbClr val="00FFFF"/>
                </a:solidFill>
                <a:latin typeface="Arial"/>
                <a:ea typeface="Arial"/>
                <a:cs typeface="Arial"/>
                <a:sym typeface="Arial"/>
              </a:rPr>
              <a:t>Use of this recording is for personal use only. Copying, reproducing, distributing, posting or sharing this recording in any manner with any third party are prohibited under the terms of this registration. All rights not specifically licensed under the registration are reserved. </a:t>
            </a:r>
            <a:r>
              <a:rPr lang="en-US" sz="1800" b="1" i="0" u="none" strike="noStrike" cap="none">
                <a:solidFill>
                  <a:srgbClr val="00FFFF"/>
                </a:solidFill>
                <a:latin typeface="Open Sans"/>
                <a:ea typeface="Open Sans"/>
                <a:cs typeface="Open Sans"/>
                <a:sym typeface="Open Sans"/>
              </a:rPr>
              <a: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89" name="Google Shape;89;p1"/>
          <p:cNvSpPr txBox="1"/>
          <p:nvPr/>
        </p:nvSpPr>
        <p:spPr>
          <a:xfrm>
            <a:off x="177250" y="2703108"/>
            <a:ext cx="11837504" cy="146956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800"/>
              </a:spcBef>
              <a:spcAft>
                <a:spcPts val="0"/>
              </a:spcAft>
              <a:buClr>
                <a:schemeClr val="lt1"/>
              </a:buClr>
              <a:buSzPts val="4801"/>
              <a:buFont typeface="Open Sans ExtraBold"/>
              <a:buNone/>
            </a:pPr>
            <a:r>
              <a:rPr lang="en-US" sz="4801" b="1" i="0" u="none" strike="noStrike" cap="none">
                <a:solidFill>
                  <a:schemeClr val="lt1"/>
                </a:solidFill>
                <a:latin typeface="Open Sans ExtraBold"/>
                <a:ea typeface="Open Sans ExtraBold"/>
                <a:cs typeface="Open Sans ExtraBold"/>
                <a:sym typeface="Open Sans ExtraBold"/>
              </a:rPr>
              <a:t>Quantum Hardware:</a:t>
            </a:r>
            <a:endParaRPr sz="4801" b="1" i="0" u="none" strike="noStrike" cap="none">
              <a:solidFill>
                <a:schemeClr val="lt1"/>
              </a:solidFill>
              <a:latin typeface="Open Sans ExtraBold"/>
              <a:ea typeface="Open Sans ExtraBold"/>
              <a:cs typeface="Open Sans ExtraBold"/>
              <a:sym typeface="Open Sans ExtraBold"/>
            </a:endParaRPr>
          </a:p>
          <a:p>
            <a:pPr marL="0" marR="0" lvl="0" indent="0" algn="ctr" rtl="0">
              <a:lnSpc>
                <a:spcPct val="90000"/>
              </a:lnSpc>
              <a:spcBef>
                <a:spcPts val="1800"/>
              </a:spcBef>
              <a:spcAft>
                <a:spcPts val="0"/>
              </a:spcAft>
              <a:buClr>
                <a:schemeClr val="lt1"/>
              </a:buClr>
              <a:buSzPts val="4801"/>
              <a:buFont typeface="Open Sans ExtraBold"/>
              <a:buNone/>
            </a:pPr>
            <a:r>
              <a:rPr lang="en-US" sz="4801" b="1">
                <a:solidFill>
                  <a:schemeClr val="lt1"/>
                </a:solidFill>
                <a:latin typeface="Open Sans ExtraBold"/>
                <a:ea typeface="Open Sans ExtraBold"/>
                <a:cs typeface="Open Sans ExtraBold"/>
                <a:sym typeface="Open Sans ExtraBold"/>
              </a:rPr>
              <a:t>Photonic</a:t>
            </a:r>
            <a:r>
              <a:rPr lang="en-US" sz="4801" b="1" i="0" u="none" strike="noStrike" cap="none">
                <a:solidFill>
                  <a:schemeClr val="lt1"/>
                </a:solidFill>
                <a:latin typeface="Open Sans ExtraBold"/>
                <a:ea typeface="Open Sans ExtraBold"/>
                <a:cs typeface="Open Sans ExtraBold"/>
                <a:sym typeface="Open Sans ExtraBold"/>
              </a:rPr>
              <a:t> qubits</a:t>
            </a:r>
            <a:endParaRPr sz="4801" b="1" i="0" u="none" strike="noStrike" cap="none">
              <a:solidFill>
                <a:schemeClr val="lt1"/>
              </a:solidFill>
              <a:latin typeface="Open Sans ExtraBold"/>
              <a:ea typeface="Open Sans ExtraBold"/>
              <a:cs typeface="Open Sans ExtraBold"/>
              <a:sym typeface="Open Sans ExtraBold"/>
            </a:endParaRPr>
          </a:p>
        </p:txBody>
      </p:sp>
      <p:pic>
        <p:nvPicPr>
          <p:cNvPr id="90" name="Google Shape;90;p1" descr="A close up of a sign&#10;&#10;Description automatically generated"/>
          <p:cNvPicPr preferRelativeResize="0"/>
          <p:nvPr/>
        </p:nvPicPr>
        <p:blipFill rotWithShape="1">
          <a:blip r:embed="rId3">
            <a:alphaModFix/>
          </a:blip>
          <a:srcRect/>
          <a:stretch/>
        </p:blipFill>
        <p:spPr>
          <a:xfrm>
            <a:off x="10651524" y="102983"/>
            <a:ext cx="1363228" cy="1469561"/>
          </a:xfrm>
          <a:prstGeom prst="rect">
            <a:avLst/>
          </a:prstGeom>
          <a:noFill/>
          <a:ln>
            <a:noFill/>
          </a:ln>
        </p:spPr>
      </p:pic>
      <p:sp>
        <p:nvSpPr>
          <p:cNvPr id="91" name="Google Shape;91;p1"/>
          <p:cNvSpPr txBox="1"/>
          <p:nvPr/>
        </p:nvSpPr>
        <p:spPr>
          <a:xfrm>
            <a:off x="4399058" y="1505271"/>
            <a:ext cx="3387466"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INTRO TO QUANTUM COMPUTING</a:t>
            </a:r>
            <a:endParaRPr sz="1400" b="0" i="0" u="none" strike="noStrike" cap="none">
              <a:solidFill>
                <a:srgbClr val="000000"/>
              </a:solidFill>
              <a:latin typeface="Arial"/>
              <a:ea typeface="Arial"/>
              <a:cs typeface="Arial"/>
              <a:sym typeface="Arial"/>
            </a:endParaRPr>
          </a:p>
        </p:txBody>
      </p:sp>
      <p:sp>
        <p:nvSpPr>
          <p:cNvPr id="92" name="Google Shape;92;p1"/>
          <p:cNvSpPr txBox="1"/>
          <p:nvPr/>
        </p:nvSpPr>
        <p:spPr>
          <a:xfrm>
            <a:off x="5127449" y="1982850"/>
            <a:ext cx="1937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5CE1E6"/>
                </a:solidFill>
                <a:latin typeface="Open Sans SemiBold"/>
                <a:ea typeface="Open Sans SemiBold"/>
                <a:cs typeface="Open Sans SemiBold"/>
                <a:sym typeface="Open Sans SemiBold"/>
              </a:rPr>
              <a:t>LECTURE #23</a:t>
            </a:r>
            <a:endParaRPr sz="1400" b="0" i="0" u="none" strike="noStrike" cap="none">
              <a:solidFill>
                <a:srgbClr val="000000"/>
              </a:solidFill>
              <a:latin typeface="Arial"/>
              <a:ea typeface="Arial"/>
              <a:cs typeface="Arial"/>
              <a:sym typeface="Arial"/>
            </a:endParaRPr>
          </a:p>
        </p:txBody>
      </p:sp>
      <p:sp>
        <p:nvSpPr>
          <p:cNvPr id="93" name="Google Shape;93;p1"/>
          <p:cNvSpPr txBox="1"/>
          <p:nvPr/>
        </p:nvSpPr>
        <p:spPr>
          <a:xfrm>
            <a:off x="5463455" y="6637152"/>
            <a:ext cx="1265090" cy="20018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sp>
        <p:nvSpPr>
          <p:cNvPr id="94" name="Google Shape;94;p1"/>
          <p:cNvSpPr txBox="1"/>
          <p:nvPr/>
        </p:nvSpPr>
        <p:spPr>
          <a:xfrm>
            <a:off x="4363792" y="4573877"/>
            <a:ext cx="3458100" cy="400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a:solidFill>
                  <a:srgbClr val="5CE1E6"/>
                </a:solidFill>
                <a:latin typeface="Open Sans SemiBold"/>
                <a:ea typeface="Open Sans SemiBold"/>
                <a:cs typeface="Open Sans SemiBold"/>
                <a:sym typeface="Open Sans SemiBold"/>
              </a:rPr>
              <a:t>Stefan Krastanov</a:t>
            </a:r>
            <a:endParaRPr sz="1400" b="0" i="0" u="none" strike="noStrike" cap="none">
              <a:solidFill>
                <a:srgbClr val="000000"/>
              </a:solidFill>
              <a:latin typeface="Arial"/>
              <a:ea typeface="Arial"/>
              <a:cs typeface="Arial"/>
              <a:sym typeface="Arial"/>
            </a:endParaRPr>
          </a:p>
        </p:txBody>
      </p:sp>
      <p:sp>
        <p:nvSpPr>
          <p:cNvPr id="95" name="Google Shape;95;p1"/>
          <p:cNvSpPr txBox="1"/>
          <p:nvPr/>
        </p:nvSpPr>
        <p:spPr>
          <a:xfrm>
            <a:off x="5461850" y="5133953"/>
            <a:ext cx="1261885" cy="33868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1"/>
              <a:buFont typeface="Arial"/>
              <a:buNone/>
            </a:pPr>
            <a:r>
              <a:rPr lang="en-US" sz="1601" b="0" i="0" u="none" strike="noStrike" cap="none">
                <a:solidFill>
                  <a:srgbClr val="5CE1E6"/>
                </a:solidFill>
                <a:latin typeface="Open Sans Light"/>
                <a:ea typeface="Open Sans Light"/>
                <a:cs typeface="Open Sans Light"/>
                <a:sym typeface="Open Sans Light"/>
              </a:rPr>
              <a:t>04/25/2021</a:t>
            </a:r>
            <a:endParaRPr sz="1400" b="0" i="0" u="none" strike="noStrike" cap="none">
              <a:solidFill>
                <a:srgbClr val="000000"/>
              </a:solidFill>
              <a:latin typeface="Arial"/>
              <a:ea typeface="Arial"/>
              <a:cs typeface="Arial"/>
              <a:sym typeface="Arial"/>
            </a:endParaRPr>
          </a:p>
        </p:txBody>
      </p:sp>
      <p:pic>
        <p:nvPicPr>
          <p:cNvPr id="96" name="Google Shape;96;p1"/>
          <p:cNvPicPr preferRelativeResize="0"/>
          <p:nvPr/>
        </p:nvPicPr>
        <p:blipFill rotWithShape="1">
          <a:blip r:embed="rId4">
            <a:alphaModFix/>
          </a:blip>
          <a:srcRect/>
          <a:stretch/>
        </p:blipFill>
        <p:spPr>
          <a:xfrm>
            <a:off x="177250" y="102982"/>
            <a:ext cx="2472167" cy="157156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gd2a3ee5b9d_0_87"/>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2" name="Google Shape;102;gd2a3ee5b9d_0_87"/>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03" name="Google Shape;103;gd2a3ee5b9d_0_87"/>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04" name="Google Shape;104;gd2a3ee5b9d_0_87"/>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38</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05" name="Google Shape;105;gd2a3ee5b9d_0_87"/>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06" name="Google Shape;106;gd2a3ee5b9d_0_87"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07" name="Google Shape;107;gd2a3ee5b9d_0_87"/>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08" name="Google Shape;108;gd2a3ee5b9d_0_87"/>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tldr: </a:t>
            </a:r>
            <a:r>
              <a:rPr lang="en-US" sz="4000" b="1">
                <a:solidFill>
                  <a:schemeClr val="lt1"/>
                </a:solidFill>
                <a:latin typeface="Open Sans ExtraBold"/>
                <a:ea typeface="Open Sans ExtraBold"/>
                <a:cs typeface="Open Sans ExtraBold"/>
                <a:sym typeface="Open Sans ExtraBold"/>
              </a:rPr>
              <a:t>Photonic</a:t>
            </a:r>
            <a:r>
              <a:rPr lang="en-US" sz="4000" b="1" i="0" u="none" strike="noStrike" cap="none">
                <a:solidFill>
                  <a:schemeClr val="lt1"/>
                </a:solidFill>
                <a:latin typeface="Open Sans ExtraBold"/>
                <a:ea typeface="Open Sans ExtraBold"/>
                <a:cs typeface="Open Sans ExtraBold"/>
                <a:sym typeface="Open Sans ExtraBold"/>
              </a:rPr>
              <a:t> qubits</a:t>
            </a:r>
            <a:endParaRPr sz="1400" b="0" i="0" u="none" strike="noStrike" cap="none">
              <a:solidFill>
                <a:srgbClr val="000000"/>
              </a:solidFill>
              <a:latin typeface="Arial"/>
              <a:ea typeface="Arial"/>
              <a:cs typeface="Arial"/>
              <a:sym typeface="Arial"/>
            </a:endParaRPr>
          </a:p>
        </p:txBody>
      </p:sp>
      <p:sp>
        <p:nvSpPr>
          <p:cNvPr id="109" name="Google Shape;109;gd2a3ee5b9d_0_87"/>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sz="2600" b="0" i="0" u="none" strike="noStrike" cap="none">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a:solidFill>
                  <a:schemeClr val="lt1"/>
                </a:solidFill>
                <a:latin typeface="Open Sans"/>
                <a:ea typeface="Open Sans"/>
                <a:cs typeface="Open Sans"/>
                <a:sym typeface="Open Sans"/>
              </a:rPr>
              <a:t>Use small packets of light to carry quantum information.</a:t>
            </a:r>
            <a:br>
              <a:rPr lang="en-US" sz="2900">
                <a:solidFill>
                  <a:schemeClr val="lt1"/>
                </a:solidFill>
                <a:latin typeface="Open Sans"/>
                <a:ea typeface="Open Sans"/>
                <a:cs typeface="Open Sans"/>
                <a:sym typeface="Open Sans"/>
              </a:rPr>
            </a:br>
            <a:r>
              <a:rPr lang="en-US" sz="2900">
                <a:solidFill>
                  <a:schemeClr val="lt1"/>
                </a:solidFill>
                <a:latin typeface="Open Sans"/>
                <a:ea typeface="Open Sans"/>
                <a:cs typeface="Open Sans"/>
                <a:sym typeface="Open Sans"/>
              </a:rPr>
              <a:t>They are resilient to noise, but difficult to work with.</a:t>
            </a:r>
            <a:endParaRPr sz="2900" b="1" i="1" u="sng" strike="noStrike" cap="none">
              <a:solidFill>
                <a:schemeClr val="lt1"/>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gd426be56d8_0_64"/>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5" name="Google Shape;115;gd426be56d8_0_64"/>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16" name="Google Shape;116;gd426be56d8_0_64"/>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7" name="Google Shape;117;gd426be56d8_0_64"/>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39</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18" name="Google Shape;118;gd426be56d8_0_64"/>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19" name="Google Shape;119;gd426be56d8_0_64"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20" name="Google Shape;120;gd426be56d8_0_64"/>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21" name="Google Shape;121;gd426be56d8_0_64"/>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The Good Things About Photons</a:t>
            </a:r>
            <a:endParaRPr sz="1400" b="0" i="0" u="none" strike="noStrike" cap="none">
              <a:solidFill>
                <a:srgbClr val="000000"/>
              </a:solidFill>
              <a:latin typeface="Arial"/>
              <a:ea typeface="Arial"/>
              <a:cs typeface="Arial"/>
              <a:sym typeface="Arial"/>
            </a:endParaRPr>
          </a:p>
        </p:txBody>
      </p:sp>
      <p:sp>
        <p:nvSpPr>
          <p:cNvPr id="122" name="Google Shape;122;gd426be56d8_0_64"/>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sz="2600" b="0" i="0" u="none" strike="noStrike" cap="none">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a:solidFill>
                  <a:schemeClr val="lt1"/>
                </a:solidFill>
                <a:latin typeface="Open Sans"/>
                <a:ea typeface="Open Sans"/>
                <a:cs typeface="Open Sans"/>
                <a:sym typeface="Open Sans"/>
              </a:rPr>
              <a:t>Optical hardware does not need to be cooled.</a:t>
            </a:r>
            <a:endParaRPr sz="2900">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a:solidFill>
                  <a:schemeClr val="lt1"/>
                </a:solidFill>
                <a:latin typeface="Open Sans"/>
                <a:ea typeface="Open Sans"/>
                <a:cs typeface="Open Sans"/>
                <a:sym typeface="Open Sans"/>
              </a:rPr>
              <a:t>It also happens to be ridiculously fast.</a:t>
            </a:r>
            <a:endParaRPr sz="2900">
              <a:solidFill>
                <a:schemeClr val="lt1"/>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gc3bfe012a9_0_79"/>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6" name="Google Shape;116;gc3bfe012a9_0_79"/>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Why atomic ions?</a:t>
            </a:r>
            <a:endParaRPr sz="1400" b="0" i="0" u="none" strike="noStrike" cap="none" dirty="0">
              <a:solidFill>
                <a:srgbClr val="000000"/>
              </a:solidFill>
              <a:latin typeface="Arial"/>
              <a:ea typeface="Arial"/>
              <a:cs typeface="Arial"/>
              <a:sym typeface="Arial"/>
            </a:endParaRPr>
          </a:p>
        </p:txBody>
      </p:sp>
      <p:sp>
        <p:nvSpPr>
          <p:cNvPr id="117" name="Google Shape;117;gc3bfe012a9_0_79"/>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18" name="Google Shape;118;gc3bfe012a9_0_79"/>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19" name="Google Shape;119;gc3bfe012a9_0_79"/>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20" name="Google Shape;120;gc3bfe012a9_0_79"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21" name="Google Shape;121;gc3bfe012a9_0_79"/>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22" name="Google Shape;122;gc3bfe012a9_0_79"/>
          <p:cNvSpPr txBox="1"/>
          <p:nvPr/>
        </p:nvSpPr>
        <p:spPr>
          <a:xfrm>
            <a:off x="493250" y="1070500"/>
            <a:ext cx="10322532" cy="3570178"/>
          </a:xfrm>
          <a:prstGeom prst="rect">
            <a:avLst/>
          </a:prstGeom>
          <a:noFill/>
          <a:ln>
            <a:noFill/>
          </a:ln>
        </p:spPr>
        <p:txBody>
          <a:bodyPr spcFirstLastPara="1" wrap="square" lIns="91425" tIns="91425" rIns="91425" bIns="91425" anchor="t" anchorCtr="0">
            <a:spAutoFit/>
          </a:bodyPr>
          <a:lstStyle/>
          <a:p>
            <a:pPr marL="88900" lvl="0" algn="l" rtl="0">
              <a:spcBef>
                <a:spcPts val="0"/>
              </a:spcBef>
              <a:spcAft>
                <a:spcPts val="0"/>
              </a:spcAft>
              <a:buSzPts val="2200"/>
            </a:pPr>
            <a:r>
              <a:rPr lang="en-US" sz="2200" dirty="0">
                <a:latin typeface="Calibri"/>
                <a:ea typeface="Calibri"/>
                <a:cs typeface="Calibri"/>
                <a:sym typeface="Calibri"/>
              </a:rPr>
              <a:t>The most ideal and clean quantum system. </a:t>
            </a:r>
            <a:r>
              <a:rPr lang="en-US" sz="2200" dirty="0">
                <a:solidFill>
                  <a:srgbClr val="FF0000"/>
                </a:solidFill>
                <a:latin typeface="Calibri"/>
                <a:ea typeface="Calibri"/>
                <a:cs typeface="Calibri"/>
                <a:sym typeface="Calibri"/>
              </a:rPr>
              <a:t>Based on well understood Physics</a:t>
            </a:r>
          </a:p>
          <a:p>
            <a:pPr marL="457200" lvl="0" indent="-368300" algn="l" rtl="0">
              <a:spcBef>
                <a:spcPts val="0"/>
              </a:spcBef>
              <a:spcAft>
                <a:spcPts val="0"/>
              </a:spcAft>
              <a:buSzPts val="2200"/>
              <a:buFont typeface="Calibri"/>
              <a:buChar char="●"/>
            </a:pPr>
            <a:endParaRPr lang="en-US" sz="2200" dirty="0">
              <a:latin typeface="Calibri"/>
              <a:ea typeface="Calibri"/>
              <a:cs typeface="Calibri"/>
              <a:sym typeface="Calibri"/>
            </a:endParaRPr>
          </a:p>
          <a:p>
            <a:pPr marL="342900" indent="-342900">
              <a:buFont typeface="Arial" panose="020B0604020202020204" pitchFamily="34" charset="0"/>
              <a:buChar char="•"/>
            </a:pPr>
            <a:endParaRPr lang="en-US" sz="2200" dirty="0">
              <a:solidFill>
                <a:schemeClr val="bg2">
                  <a:lumMod val="25000"/>
                </a:schemeClr>
              </a:solidFill>
              <a:cs typeface="Arial"/>
            </a:endParaRPr>
          </a:p>
          <a:p>
            <a:pPr marL="342900" indent="-342900">
              <a:buFont typeface="Arial" panose="020B0604020202020204" pitchFamily="34" charset="0"/>
              <a:buChar char="•"/>
            </a:pPr>
            <a:r>
              <a:rPr lang="en-US" sz="2200" dirty="0">
                <a:solidFill>
                  <a:schemeClr val="bg2">
                    <a:lumMod val="25000"/>
                  </a:schemeClr>
                </a:solidFill>
                <a:cs typeface="Arial"/>
              </a:rPr>
              <a:t>Best detection fidelity: </a:t>
            </a:r>
            <a:r>
              <a:rPr lang="en-US" sz="2200" b="1" dirty="0">
                <a:solidFill>
                  <a:schemeClr val="bg2">
                    <a:lumMod val="25000"/>
                  </a:schemeClr>
                </a:solidFill>
                <a:cs typeface="Arial"/>
              </a:rPr>
              <a:t>99.995(6)%</a:t>
            </a:r>
          </a:p>
          <a:p>
            <a:pPr marL="342900" indent="-342900">
              <a:buFont typeface="Arial" panose="020B0604020202020204" pitchFamily="34" charset="0"/>
              <a:buChar char="•"/>
            </a:pPr>
            <a:r>
              <a:rPr lang="en-US" sz="2200" dirty="0">
                <a:solidFill>
                  <a:schemeClr val="bg2">
                    <a:lumMod val="25000"/>
                  </a:schemeClr>
                </a:solidFill>
                <a:cs typeface="Arial"/>
              </a:rPr>
              <a:t>Best single qubit gate fidelity: </a:t>
            </a:r>
            <a:r>
              <a:rPr lang="en-US" sz="2200" b="1" dirty="0">
                <a:solidFill>
                  <a:schemeClr val="bg2">
                    <a:lumMod val="25000"/>
                  </a:schemeClr>
                </a:solidFill>
                <a:cs typeface="Arial"/>
              </a:rPr>
              <a:t>99.9934(3)% </a:t>
            </a:r>
          </a:p>
          <a:p>
            <a:pPr marL="342900" indent="-342900">
              <a:buFont typeface="Arial" panose="020B0604020202020204" pitchFamily="34" charset="0"/>
              <a:buChar char="•"/>
            </a:pPr>
            <a:r>
              <a:rPr lang="en-US" sz="2200" dirty="0">
                <a:solidFill>
                  <a:schemeClr val="bg2">
                    <a:lumMod val="25000"/>
                  </a:schemeClr>
                </a:solidFill>
                <a:cs typeface="Arial"/>
              </a:rPr>
              <a:t>Best Two qubit gate fidelity: </a:t>
            </a:r>
            <a:r>
              <a:rPr lang="en-US" sz="2200" b="1" dirty="0">
                <a:solidFill>
                  <a:schemeClr val="bg2">
                    <a:lumMod val="25000"/>
                  </a:schemeClr>
                </a:solidFill>
                <a:cs typeface="Arial"/>
              </a:rPr>
              <a:t>99.9(1)%</a:t>
            </a:r>
            <a:endParaRPr lang="en-US" sz="2200" b="1" baseline="30000" dirty="0">
              <a:solidFill>
                <a:schemeClr val="bg2">
                  <a:lumMod val="25000"/>
                </a:schemeClr>
              </a:solidFill>
              <a:cs typeface="Arial"/>
            </a:endParaRPr>
          </a:p>
          <a:p>
            <a:pPr marL="342900" indent="-342900">
              <a:buFont typeface="Arial" panose="020B0604020202020204" pitchFamily="34" charset="0"/>
              <a:buChar char="•"/>
            </a:pPr>
            <a:r>
              <a:rPr lang="en-US" sz="2200" dirty="0">
                <a:solidFill>
                  <a:schemeClr val="bg2">
                    <a:lumMod val="25000"/>
                  </a:schemeClr>
                </a:solidFill>
                <a:cs typeface="Arial"/>
              </a:rPr>
              <a:t>Excellent coherence* </a:t>
            </a:r>
            <a:r>
              <a:rPr lang="en-US" sz="2200" b="1" dirty="0">
                <a:solidFill>
                  <a:schemeClr val="bg2">
                    <a:lumMod val="25000"/>
                  </a:schemeClr>
                </a:solidFill>
                <a:cs typeface="Arial"/>
              </a:rPr>
              <a:t>(&gt;10 min)</a:t>
            </a:r>
          </a:p>
          <a:p>
            <a:pPr marL="342900" indent="-342900">
              <a:buFont typeface="Arial" panose="020B0604020202020204" pitchFamily="34" charset="0"/>
              <a:buChar char="•"/>
            </a:pPr>
            <a:r>
              <a:rPr lang="en-US" sz="2200" dirty="0">
                <a:solidFill>
                  <a:schemeClr val="bg2">
                    <a:lumMod val="25000"/>
                  </a:schemeClr>
                </a:solidFill>
                <a:cs typeface="Arial"/>
              </a:rPr>
              <a:t>Reconfigurable: computation, simulation etc.</a:t>
            </a:r>
          </a:p>
          <a:p>
            <a:pPr marL="342900" indent="-342900">
              <a:buFont typeface="Arial" panose="020B0604020202020204" pitchFamily="34" charset="0"/>
              <a:buChar char="•"/>
            </a:pPr>
            <a:r>
              <a:rPr lang="en-US" sz="2200" dirty="0">
                <a:solidFill>
                  <a:schemeClr val="bg2">
                    <a:lumMod val="25000"/>
                  </a:schemeClr>
                </a:solidFill>
                <a:cs typeface="Arial"/>
              </a:rPr>
              <a:t>Full connectivity</a:t>
            </a:r>
          </a:p>
          <a:p>
            <a:pPr marL="457200" lvl="0" indent="-368300" algn="l" rtl="0">
              <a:spcBef>
                <a:spcPts val="0"/>
              </a:spcBef>
              <a:spcAft>
                <a:spcPts val="0"/>
              </a:spcAft>
              <a:buSzPts val="2200"/>
              <a:buFont typeface="Calibri"/>
              <a:buChar char="●"/>
            </a:pPr>
            <a:endParaRPr lang="en-US" sz="2200" dirty="0">
              <a:latin typeface="Calibri"/>
              <a:ea typeface="Calibri"/>
              <a:cs typeface="Calibri"/>
              <a:sym typeface="Calibri"/>
            </a:endParaRPr>
          </a:p>
        </p:txBody>
      </p:sp>
      <p:sp>
        <p:nvSpPr>
          <p:cNvPr id="3" name="TextBox 2">
            <a:extLst>
              <a:ext uri="{FF2B5EF4-FFF2-40B4-BE49-F238E27FC236}">
                <a16:creationId xmlns:a16="http://schemas.microsoft.com/office/drawing/2014/main" id="{C7F26DBE-F046-4C1A-98ED-750EE6C1034A}"/>
              </a:ext>
            </a:extLst>
          </p:cNvPr>
          <p:cNvSpPr txBox="1"/>
          <p:nvPr/>
        </p:nvSpPr>
        <p:spPr>
          <a:xfrm>
            <a:off x="570788" y="6074989"/>
            <a:ext cx="4660250" cy="307777"/>
          </a:xfrm>
          <a:prstGeom prst="rect">
            <a:avLst/>
          </a:prstGeom>
          <a:noFill/>
        </p:spPr>
        <p:txBody>
          <a:bodyPr wrap="none" rtlCol="0">
            <a:spAutoFit/>
          </a:bodyPr>
          <a:lstStyle/>
          <a:p>
            <a:r>
              <a:rPr lang="en-US" dirty="0"/>
              <a:t>* Time it takes before it stops having quantum properties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gd426be56d8_0_7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29" name="Google Shape;129;gd426be56d8_0_7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Thermal noise is a problem</a:t>
            </a:r>
            <a:endParaRPr sz="1400" b="0" i="0" u="none" strike="noStrike" cap="none">
              <a:solidFill>
                <a:srgbClr val="000000"/>
              </a:solidFill>
              <a:latin typeface="Arial"/>
              <a:ea typeface="Arial"/>
              <a:cs typeface="Arial"/>
              <a:sym typeface="Arial"/>
            </a:endParaRPr>
          </a:p>
        </p:txBody>
      </p:sp>
      <p:sp>
        <p:nvSpPr>
          <p:cNvPr id="130" name="Google Shape;130;gd426be56d8_0_7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31" name="Google Shape;131;gd426be56d8_0_7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40</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32" name="Google Shape;132;gd426be56d8_0_7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33" name="Google Shape;133;gd426be56d8_0_7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34" name="Google Shape;134;gd426be56d8_0_7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35" name="Google Shape;135;gd426be56d8_0_76"/>
          <p:cNvPicPr preferRelativeResize="0"/>
          <p:nvPr/>
        </p:nvPicPr>
        <p:blipFill>
          <a:blip r:embed="rId5">
            <a:alphaModFix/>
          </a:blip>
          <a:stretch>
            <a:fillRect/>
          </a:stretch>
        </p:blipFill>
        <p:spPr>
          <a:xfrm>
            <a:off x="1828800" y="1731386"/>
            <a:ext cx="8096250" cy="3781425"/>
          </a:xfrm>
          <a:prstGeom prst="rect">
            <a:avLst/>
          </a:prstGeom>
          <a:noFill/>
          <a:ln>
            <a:noFill/>
          </a:ln>
        </p:spPr>
      </p:pic>
      <p:sp>
        <p:nvSpPr>
          <p:cNvPr id="136" name="Google Shape;136;gd426be56d8_0_76"/>
          <p:cNvSpPr/>
          <p:nvPr/>
        </p:nvSpPr>
        <p:spPr>
          <a:xfrm>
            <a:off x="2062175" y="2545025"/>
            <a:ext cx="1096500" cy="14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gd426be56d8_0_76"/>
          <p:cNvSpPr/>
          <p:nvPr/>
        </p:nvSpPr>
        <p:spPr>
          <a:xfrm>
            <a:off x="2671775" y="2697425"/>
            <a:ext cx="1096500" cy="14082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gd426be56d8_0_76"/>
          <p:cNvSpPr/>
          <p:nvPr/>
        </p:nvSpPr>
        <p:spPr>
          <a:xfrm>
            <a:off x="4654975" y="2572450"/>
            <a:ext cx="636300" cy="152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gd426be56d8_0_76"/>
          <p:cNvSpPr/>
          <p:nvPr/>
        </p:nvSpPr>
        <p:spPr>
          <a:xfrm>
            <a:off x="9288750" y="2427125"/>
            <a:ext cx="636300" cy="15261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0" name="Google Shape;140;gd426be56d8_0_76"/>
          <p:cNvPicPr preferRelativeResize="0"/>
          <p:nvPr/>
        </p:nvPicPr>
        <p:blipFill>
          <a:blip r:embed="rId6">
            <a:alphaModFix/>
          </a:blip>
          <a:stretch>
            <a:fillRect/>
          </a:stretch>
        </p:blipFill>
        <p:spPr>
          <a:xfrm rot="10800000" flipH="1">
            <a:off x="2534400" y="2946036"/>
            <a:ext cx="1257300" cy="11525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Google Shape;146;gd426be56d8_0_6"/>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47" name="Google Shape;147;gd426be56d8_0_6"/>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Thermal noise vs Photonic qubits</a:t>
            </a:r>
            <a:endParaRPr sz="1400" b="0" i="0" u="none" strike="noStrike" cap="none">
              <a:solidFill>
                <a:srgbClr val="000000"/>
              </a:solidFill>
              <a:latin typeface="Arial"/>
              <a:ea typeface="Arial"/>
              <a:cs typeface="Arial"/>
              <a:sym typeface="Arial"/>
            </a:endParaRPr>
          </a:p>
        </p:txBody>
      </p:sp>
      <p:sp>
        <p:nvSpPr>
          <p:cNvPr id="148" name="Google Shape;148;gd426be56d8_0_6"/>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49" name="Google Shape;149;gd426be56d8_0_6"/>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41</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50" name="Google Shape;150;gd426be56d8_0_6"/>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51" name="Google Shape;151;gd426be56d8_0_6"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52" name="Google Shape;152;gd426be56d8_0_6"/>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53" name="Google Shape;153;gd426be56d8_0_6"/>
          <p:cNvPicPr preferRelativeResize="0"/>
          <p:nvPr/>
        </p:nvPicPr>
        <p:blipFill>
          <a:blip r:embed="rId5">
            <a:alphaModFix/>
          </a:blip>
          <a:stretch>
            <a:fillRect/>
          </a:stretch>
        </p:blipFill>
        <p:spPr>
          <a:xfrm>
            <a:off x="3657600" y="893186"/>
            <a:ext cx="5101014" cy="535521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d426be56d8_0_104"/>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59" name="Google Shape;159;gd426be56d8_0_104"/>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160" name="Google Shape;160;gd426be56d8_0_104"/>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61" name="Google Shape;161;gd426be56d8_0_104"/>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62" name="Google Shape;162;gd426be56d8_0_104"/>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63" name="Google Shape;163;gd426be56d8_0_104"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64" name="Google Shape;164;gd426be56d8_0_104"/>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65" name="Google Shape;165;gd426be56d8_0_104"/>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The Bad Things About Photons</a:t>
            </a:r>
            <a:endParaRPr sz="1400" b="0" i="0" u="none" strike="noStrike" cap="none">
              <a:solidFill>
                <a:srgbClr val="000000"/>
              </a:solidFill>
              <a:latin typeface="Arial"/>
              <a:ea typeface="Arial"/>
              <a:cs typeface="Arial"/>
              <a:sym typeface="Arial"/>
            </a:endParaRPr>
          </a:p>
        </p:txBody>
      </p:sp>
      <p:sp>
        <p:nvSpPr>
          <p:cNvPr id="166" name="Google Shape;166;gd426be56d8_0_104"/>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sz="2600" b="0" i="0" u="none" strike="noStrike" cap="none">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a:solidFill>
                  <a:schemeClr val="lt1"/>
                </a:solidFill>
                <a:latin typeface="Open Sans"/>
                <a:ea typeface="Open Sans"/>
                <a:cs typeface="Open Sans"/>
                <a:sym typeface="Open Sans"/>
              </a:rPr>
              <a:t>They really do not want to interact with each other.</a:t>
            </a:r>
            <a:endParaRPr sz="2900" b="1" i="1" u="sng" strike="noStrike" cap="none">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gd426be56d8_0_28"/>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73" name="Google Shape;173;gd426be56d8_0_28"/>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Light does not interact with itself</a:t>
            </a:r>
            <a:endParaRPr sz="1400" b="0" i="0" u="none" strike="noStrike" cap="none">
              <a:solidFill>
                <a:srgbClr val="000000"/>
              </a:solidFill>
              <a:latin typeface="Arial"/>
              <a:ea typeface="Arial"/>
              <a:cs typeface="Arial"/>
              <a:sym typeface="Arial"/>
            </a:endParaRPr>
          </a:p>
        </p:txBody>
      </p:sp>
      <p:sp>
        <p:nvSpPr>
          <p:cNvPr id="174" name="Google Shape;174;gd426be56d8_0_28"/>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75" name="Google Shape;175;gd426be56d8_0_28"/>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43</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76" name="Google Shape;176;gd426be56d8_0_28"/>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77" name="Google Shape;177;gd426be56d8_0_28"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78" name="Google Shape;178;gd426be56d8_0_28"/>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79" name="Google Shape;179;gd426be56d8_0_28"/>
          <p:cNvPicPr preferRelativeResize="0"/>
          <p:nvPr/>
        </p:nvPicPr>
        <p:blipFill>
          <a:blip r:embed="rId5">
            <a:alphaModFix/>
          </a:blip>
          <a:stretch>
            <a:fillRect/>
          </a:stretch>
        </p:blipFill>
        <p:spPr>
          <a:xfrm>
            <a:off x="3200400" y="1426586"/>
            <a:ext cx="5791200" cy="4286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d426be56d8_0_4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6" name="Google Shape;186;gd426be56d8_0_4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Nonlinear optics in special materials</a:t>
            </a:r>
            <a:endParaRPr sz="1400" b="0" i="0" u="none" strike="noStrike" cap="none">
              <a:solidFill>
                <a:srgbClr val="000000"/>
              </a:solidFill>
              <a:latin typeface="Arial"/>
              <a:ea typeface="Arial"/>
              <a:cs typeface="Arial"/>
              <a:sym typeface="Arial"/>
            </a:endParaRPr>
          </a:p>
        </p:txBody>
      </p:sp>
      <p:sp>
        <p:nvSpPr>
          <p:cNvPr id="187" name="Google Shape;187;gd426be56d8_0_4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8" name="Google Shape;188;gd426be56d8_0_4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44</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89" name="Google Shape;189;gd426be56d8_0_4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90" name="Google Shape;190;gd426be56d8_0_4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91" name="Google Shape;191;gd426be56d8_0_40"/>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92" name="Google Shape;192;gd426be56d8_0_40"/>
          <p:cNvPicPr preferRelativeResize="0"/>
          <p:nvPr/>
        </p:nvPicPr>
        <p:blipFill>
          <a:blip r:embed="rId5">
            <a:alphaModFix/>
          </a:blip>
          <a:stretch>
            <a:fillRect/>
          </a:stretch>
        </p:blipFill>
        <p:spPr>
          <a:xfrm>
            <a:off x="4114800" y="893186"/>
            <a:ext cx="4138123" cy="535521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gd06c63e742_0_13"/>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99" name="Google Shape;199;gd06c63e742_0_13"/>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Nonlinear optics in special materials</a:t>
            </a:r>
            <a:endParaRPr sz="1400" b="0" i="0" u="none" strike="noStrike" cap="none">
              <a:solidFill>
                <a:srgbClr val="000000"/>
              </a:solidFill>
              <a:latin typeface="Arial"/>
              <a:ea typeface="Arial"/>
              <a:cs typeface="Arial"/>
              <a:sym typeface="Arial"/>
            </a:endParaRPr>
          </a:p>
        </p:txBody>
      </p:sp>
      <p:sp>
        <p:nvSpPr>
          <p:cNvPr id="200" name="Google Shape;200;gd06c63e742_0_13"/>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01" name="Google Shape;201;gd06c63e742_0_13"/>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45</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02" name="Google Shape;202;gd06c63e742_0_13"/>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03" name="Google Shape;203;gd06c63e742_0_13"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04" name="Google Shape;204;gd06c63e742_0_13"/>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05" name="Google Shape;205;gd06c63e742_0_13"/>
          <p:cNvPicPr preferRelativeResize="0"/>
          <p:nvPr/>
        </p:nvPicPr>
        <p:blipFill>
          <a:blip r:embed="rId5">
            <a:alphaModFix/>
          </a:blip>
          <a:stretch>
            <a:fillRect/>
          </a:stretch>
        </p:blipFill>
        <p:spPr>
          <a:xfrm>
            <a:off x="838200" y="893186"/>
            <a:ext cx="10733818" cy="5355217"/>
          </a:xfrm>
          <a:prstGeom prst="rect">
            <a:avLst/>
          </a:prstGeom>
          <a:noFill/>
          <a:ln>
            <a:noFill/>
          </a:ln>
        </p:spPr>
      </p:pic>
      <p:sp>
        <p:nvSpPr>
          <p:cNvPr id="206" name="Google Shape;206;gd06c63e742_0_13"/>
          <p:cNvSpPr/>
          <p:nvPr/>
        </p:nvSpPr>
        <p:spPr>
          <a:xfrm>
            <a:off x="2514850" y="1468675"/>
            <a:ext cx="7443900" cy="814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d06c63e742_0_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13" name="Google Shape;213;gd06c63e742_0_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We might just end using atoms/defects</a:t>
            </a:r>
            <a:endParaRPr sz="1400" b="0" i="0" u="none" strike="noStrike" cap="none">
              <a:solidFill>
                <a:srgbClr val="000000"/>
              </a:solidFill>
              <a:latin typeface="Arial"/>
              <a:ea typeface="Arial"/>
              <a:cs typeface="Arial"/>
              <a:sym typeface="Arial"/>
            </a:endParaRPr>
          </a:p>
        </p:txBody>
      </p:sp>
      <p:sp>
        <p:nvSpPr>
          <p:cNvPr id="214" name="Google Shape;214;gd06c63e742_0_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15" name="Google Shape;215;gd06c63e742_0_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46</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16" name="Google Shape;216;gd06c63e742_0_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17" name="Google Shape;217;gd06c63e742_0_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18" name="Google Shape;218;gd06c63e742_0_0"/>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19" name="Google Shape;219;gd06c63e742_0_0"/>
          <p:cNvPicPr preferRelativeResize="0"/>
          <p:nvPr/>
        </p:nvPicPr>
        <p:blipFill>
          <a:blip r:embed="rId5">
            <a:alphaModFix/>
          </a:blip>
          <a:stretch>
            <a:fillRect/>
          </a:stretch>
        </p:blipFill>
        <p:spPr>
          <a:xfrm>
            <a:off x="2133600" y="893186"/>
            <a:ext cx="8035004" cy="53552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d426be56d8_0_118"/>
          <p:cNvSpPr/>
          <p:nvPr/>
        </p:nvSpPr>
        <p:spPr>
          <a:xfrm>
            <a:off x="0" y="0"/>
            <a:ext cx="12192000" cy="64185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5" name="Google Shape;225;gd426be56d8_0_118"/>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4000"/>
              <a:buFont typeface="Calibri"/>
              <a:buNone/>
            </a:pPr>
            <a:endParaRPr sz="4000" b="1" i="0" u="none" strike="noStrike" cap="none">
              <a:solidFill>
                <a:schemeClr val="lt1"/>
              </a:solidFill>
              <a:latin typeface="Open Sans ExtraBold"/>
              <a:ea typeface="Open Sans ExtraBold"/>
              <a:cs typeface="Open Sans ExtraBold"/>
              <a:sym typeface="Open Sans ExtraBold"/>
            </a:endParaRPr>
          </a:p>
        </p:txBody>
      </p:sp>
      <p:sp>
        <p:nvSpPr>
          <p:cNvPr id="226" name="Google Shape;226;gd426be56d8_0_118"/>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27" name="Google Shape;227;gd426be56d8_0_118"/>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47</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28" name="Google Shape;228;gd426be56d8_0_118"/>
          <p:cNvSpPr txBox="1"/>
          <p:nvPr/>
        </p:nvSpPr>
        <p:spPr>
          <a:xfrm>
            <a:off x="5463455" y="6637152"/>
            <a:ext cx="1265100" cy="20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29" name="Google Shape;229;gd426be56d8_0_118"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30" name="Google Shape;230;gd426be56d8_0_118"/>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231" name="Google Shape;231;gd426be56d8_0_118"/>
          <p:cNvSpPr txBox="1"/>
          <p:nvPr/>
        </p:nvSpPr>
        <p:spPr>
          <a:xfrm>
            <a:off x="177373" y="1609961"/>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Photonic Chips</a:t>
            </a:r>
            <a:endParaRPr sz="1400" b="0" i="0" u="none" strike="noStrike" cap="none">
              <a:solidFill>
                <a:srgbClr val="000000"/>
              </a:solidFill>
              <a:latin typeface="Arial"/>
              <a:ea typeface="Arial"/>
              <a:cs typeface="Arial"/>
              <a:sym typeface="Arial"/>
            </a:endParaRPr>
          </a:p>
        </p:txBody>
      </p:sp>
      <p:sp>
        <p:nvSpPr>
          <p:cNvPr id="232" name="Google Shape;232;gd426be56d8_0_118"/>
          <p:cNvSpPr txBox="1"/>
          <p:nvPr/>
        </p:nvSpPr>
        <p:spPr>
          <a:xfrm>
            <a:off x="596325" y="2158325"/>
            <a:ext cx="10860900" cy="3672900"/>
          </a:xfrm>
          <a:prstGeom prst="rect">
            <a:avLst/>
          </a:prstGeom>
          <a:noFill/>
          <a:ln>
            <a:noFill/>
          </a:ln>
        </p:spPr>
        <p:txBody>
          <a:bodyPr spcFirstLastPara="1" wrap="square" lIns="91425" tIns="45700" rIns="91425" bIns="45700" anchor="t" anchorCtr="0">
            <a:noAutofit/>
          </a:bodyPr>
          <a:lstStyle/>
          <a:p>
            <a:pPr marL="0" marR="0" lvl="0" indent="0" algn="l" rtl="0">
              <a:lnSpc>
                <a:spcPct val="130000"/>
              </a:lnSpc>
              <a:spcBef>
                <a:spcPts val="500"/>
              </a:spcBef>
              <a:spcAft>
                <a:spcPts val="0"/>
              </a:spcAft>
              <a:buClr>
                <a:srgbClr val="000000"/>
              </a:buClr>
              <a:buSzPts val="2600"/>
              <a:buFont typeface="Arial"/>
              <a:buNone/>
            </a:pPr>
            <a:endParaRPr sz="2600" b="1" i="0" u="none" strike="noStrike" cap="none">
              <a:solidFill>
                <a:schemeClr val="lt1"/>
              </a:solidFill>
              <a:latin typeface="Open Sans"/>
              <a:ea typeface="Open Sans"/>
              <a:cs typeface="Open Sans"/>
              <a:sym typeface="Open Sans"/>
            </a:endParaRPr>
          </a:p>
          <a:p>
            <a:pPr marL="0" marR="0" lvl="0" indent="0" algn="l" rtl="0">
              <a:lnSpc>
                <a:spcPct val="130000"/>
              </a:lnSpc>
              <a:spcBef>
                <a:spcPts val="500"/>
              </a:spcBef>
              <a:spcAft>
                <a:spcPts val="0"/>
              </a:spcAft>
              <a:buClr>
                <a:srgbClr val="000000"/>
              </a:buClr>
              <a:buSzPts val="2600"/>
              <a:buFont typeface="Arial"/>
              <a:buNone/>
            </a:pPr>
            <a:endParaRPr sz="2600" b="0" i="0" u="none" strike="noStrike" cap="none">
              <a:solidFill>
                <a:schemeClr val="lt1"/>
              </a:solidFill>
              <a:latin typeface="Open Sans"/>
              <a:ea typeface="Open Sans"/>
              <a:cs typeface="Open Sans"/>
              <a:sym typeface="Open Sans"/>
            </a:endParaRPr>
          </a:p>
          <a:p>
            <a:pPr marL="0" marR="0" lvl="0" indent="0" algn="ctr" rtl="0">
              <a:lnSpc>
                <a:spcPct val="130000"/>
              </a:lnSpc>
              <a:spcBef>
                <a:spcPts val="500"/>
              </a:spcBef>
              <a:spcAft>
                <a:spcPts val="0"/>
              </a:spcAft>
              <a:buClr>
                <a:srgbClr val="000000"/>
              </a:buClr>
              <a:buSzPts val="2600"/>
              <a:buFont typeface="Arial"/>
              <a:buNone/>
            </a:pPr>
            <a:r>
              <a:rPr lang="en-US" sz="2900">
                <a:solidFill>
                  <a:schemeClr val="lt1"/>
                </a:solidFill>
                <a:latin typeface="Open Sans"/>
                <a:ea typeface="Open Sans"/>
                <a:cs typeface="Open Sans"/>
                <a:sym typeface="Open Sans"/>
              </a:rPr>
              <a:t>To manipulate states of light.</a:t>
            </a:r>
            <a:endParaRPr sz="2900" b="1" i="1" u="sng" strike="noStrike" cap="none">
              <a:solidFill>
                <a:schemeClr val="lt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gd426be56d8_0_52"/>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39" name="Google Shape;239;gd426be56d8_0_52"/>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A chip with waveguides instead of wires</a:t>
            </a:r>
            <a:endParaRPr sz="1400" b="0" i="0" u="none" strike="noStrike" cap="none">
              <a:solidFill>
                <a:srgbClr val="000000"/>
              </a:solidFill>
              <a:latin typeface="Arial"/>
              <a:ea typeface="Arial"/>
              <a:cs typeface="Arial"/>
              <a:sym typeface="Arial"/>
            </a:endParaRPr>
          </a:p>
        </p:txBody>
      </p:sp>
      <p:sp>
        <p:nvSpPr>
          <p:cNvPr id="240" name="Google Shape;240;gd426be56d8_0_52"/>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41" name="Google Shape;241;gd426be56d8_0_52"/>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48</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42" name="Google Shape;242;gd426be56d8_0_52"/>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43" name="Google Shape;243;gd426be56d8_0_52"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44" name="Google Shape;244;gd426be56d8_0_52"/>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45" name="Google Shape;245;gd426be56d8_0_52"/>
          <p:cNvPicPr preferRelativeResize="0"/>
          <p:nvPr/>
        </p:nvPicPr>
        <p:blipFill>
          <a:blip r:embed="rId5">
            <a:alphaModFix/>
          </a:blip>
          <a:stretch>
            <a:fillRect/>
          </a:stretch>
        </p:blipFill>
        <p:spPr>
          <a:xfrm>
            <a:off x="7184375" y="893175"/>
            <a:ext cx="3921775" cy="2946950"/>
          </a:xfrm>
          <a:prstGeom prst="rect">
            <a:avLst/>
          </a:prstGeom>
          <a:noFill/>
          <a:ln>
            <a:noFill/>
          </a:ln>
        </p:spPr>
      </p:pic>
      <p:pic>
        <p:nvPicPr>
          <p:cNvPr id="246" name="Google Shape;246;gd426be56d8_0_52"/>
          <p:cNvPicPr preferRelativeResize="0"/>
          <p:nvPr/>
        </p:nvPicPr>
        <p:blipFill>
          <a:blip r:embed="rId6">
            <a:alphaModFix/>
          </a:blip>
          <a:stretch>
            <a:fillRect/>
          </a:stretch>
        </p:blipFill>
        <p:spPr>
          <a:xfrm>
            <a:off x="6671697" y="3919675"/>
            <a:ext cx="4784178" cy="2362200"/>
          </a:xfrm>
          <a:prstGeom prst="rect">
            <a:avLst/>
          </a:prstGeom>
          <a:noFill/>
          <a:ln>
            <a:noFill/>
          </a:ln>
        </p:spPr>
      </p:pic>
      <p:pic>
        <p:nvPicPr>
          <p:cNvPr id="247" name="Google Shape;247;gd426be56d8_0_52"/>
          <p:cNvPicPr preferRelativeResize="0"/>
          <p:nvPr/>
        </p:nvPicPr>
        <p:blipFill>
          <a:blip r:embed="rId7">
            <a:alphaModFix/>
          </a:blip>
          <a:stretch>
            <a:fillRect/>
          </a:stretch>
        </p:blipFill>
        <p:spPr>
          <a:xfrm>
            <a:off x="304800" y="1426567"/>
            <a:ext cx="5526576" cy="41389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gcd75be7d22_0_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4" name="Google Shape;254;gcd75be7d22_0_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Storing light on a chip</a:t>
            </a:r>
            <a:endParaRPr sz="1400" b="0" i="0" u="none" strike="noStrike" cap="none">
              <a:solidFill>
                <a:srgbClr val="000000"/>
              </a:solidFill>
              <a:latin typeface="Arial"/>
              <a:ea typeface="Arial"/>
              <a:cs typeface="Arial"/>
              <a:sym typeface="Arial"/>
            </a:endParaRPr>
          </a:p>
        </p:txBody>
      </p:sp>
      <p:sp>
        <p:nvSpPr>
          <p:cNvPr id="255" name="Google Shape;255;gcd75be7d22_0_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56" name="Google Shape;256;gcd75be7d22_0_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49</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57" name="Google Shape;257;gcd75be7d22_0_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58" name="Google Shape;258;gcd75be7d22_0_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59" name="Google Shape;259;gcd75be7d22_0_0"/>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60" name="Google Shape;260;gcd75be7d22_0_0"/>
          <p:cNvPicPr preferRelativeResize="0"/>
          <p:nvPr/>
        </p:nvPicPr>
        <p:blipFill>
          <a:blip r:embed="rId5">
            <a:alphaModFix/>
          </a:blip>
          <a:stretch>
            <a:fillRect/>
          </a:stretch>
        </p:blipFill>
        <p:spPr>
          <a:xfrm>
            <a:off x="1981200" y="893186"/>
            <a:ext cx="7800486" cy="535521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gcec7c15857_0_68"/>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32" name="Google Shape;132;gcec7c15857_0_68"/>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What is </a:t>
            </a:r>
            <a:r>
              <a:rPr lang="en-US" sz="4000" b="1" dirty="0">
                <a:solidFill>
                  <a:schemeClr val="lt1"/>
                </a:solidFill>
                <a:latin typeface="Open Sans ExtraBold"/>
                <a:ea typeface="Open Sans ExtraBold"/>
                <a:cs typeface="Open Sans ExtraBold"/>
                <a:sym typeface="Open Sans ExtraBold"/>
              </a:rPr>
              <a:t>an atomic </a:t>
            </a:r>
            <a:r>
              <a:rPr lang="en-US" sz="4000" b="1" i="0" u="none" strike="noStrike" cap="none" dirty="0">
                <a:solidFill>
                  <a:schemeClr val="lt1"/>
                </a:solidFill>
                <a:latin typeface="Open Sans ExtraBold"/>
                <a:ea typeface="Open Sans ExtraBold"/>
                <a:cs typeface="Open Sans ExtraBold"/>
                <a:sym typeface="Open Sans ExtraBold"/>
              </a:rPr>
              <a:t>qubit</a:t>
            </a:r>
            <a:endParaRPr sz="1400" b="0" i="0" u="none" strike="noStrike" cap="none" dirty="0">
              <a:solidFill>
                <a:srgbClr val="000000"/>
              </a:solidFill>
              <a:latin typeface="Arial"/>
              <a:ea typeface="Arial"/>
              <a:cs typeface="Arial"/>
              <a:sym typeface="Arial"/>
            </a:endParaRPr>
          </a:p>
        </p:txBody>
      </p:sp>
      <p:sp>
        <p:nvSpPr>
          <p:cNvPr id="133" name="Google Shape;133;gcec7c15857_0_68"/>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34" name="Google Shape;134;gcec7c15857_0_68"/>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5</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35" name="Google Shape;135;gcec7c15857_0_68"/>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36" name="Google Shape;136;gcec7c15857_0_68"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37" name="Google Shape;137;gcec7c15857_0_68"/>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40" name="Google Shape;140;gcec7c15857_0_68"/>
          <p:cNvSpPr txBox="1"/>
          <p:nvPr/>
        </p:nvSpPr>
        <p:spPr>
          <a:xfrm>
            <a:off x="569450" y="1070500"/>
            <a:ext cx="7509300" cy="52319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Calibri"/>
                <a:ea typeface="Calibri"/>
                <a:cs typeface="Calibri"/>
                <a:sym typeface="Calibri"/>
              </a:rPr>
              <a:t>Trapping charged atoms is relatively easy (done since the 50’s)</a:t>
            </a:r>
            <a:endParaRPr sz="2200" dirty="0">
              <a:latin typeface="Calibri"/>
              <a:ea typeface="Calibri"/>
              <a:cs typeface="Calibri"/>
              <a:sym typeface="Calibri"/>
            </a:endParaRPr>
          </a:p>
        </p:txBody>
      </p:sp>
      <p:sp>
        <p:nvSpPr>
          <p:cNvPr id="3" name="TextBox 2">
            <a:extLst>
              <a:ext uri="{FF2B5EF4-FFF2-40B4-BE49-F238E27FC236}">
                <a16:creationId xmlns:a16="http://schemas.microsoft.com/office/drawing/2014/main" id="{E1B0C18D-8294-42D2-BA9C-725DA8FBEB2B}"/>
              </a:ext>
            </a:extLst>
          </p:cNvPr>
          <p:cNvSpPr txBox="1"/>
          <p:nvPr/>
        </p:nvSpPr>
        <p:spPr>
          <a:xfrm>
            <a:off x="569450" y="2012088"/>
            <a:ext cx="5323893" cy="1938992"/>
          </a:xfrm>
          <a:prstGeom prst="rect">
            <a:avLst/>
          </a:prstGeom>
          <a:noFill/>
        </p:spPr>
        <p:txBody>
          <a:bodyPr wrap="none" rtlCol="0">
            <a:spAutoFit/>
          </a:bodyPr>
          <a:lstStyle/>
          <a:p>
            <a:r>
              <a:rPr lang="en-US" sz="2000" dirty="0"/>
              <a:t>Step 1: Find an atom with two outer electrons</a:t>
            </a:r>
          </a:p>
          <a:p>
            <a:endParaRPr lang="en-US" sz="2000" dirty="0"/>
          </a:p>
          <a:p>
            <a:r>
              <a:rPr lang="en-US" sz="2000" dirty="0"/>
              <a:t>Step 2: Ionize it</a:t>
            </a:r>
          </a:p>
          <a:p>
            <a:endParaRPr lang="en-US" sz="2000" dirty="0"/>
          </a:p>
          <a:p>
            <a:r>
              <a:rPr lang="en-US" sz="2000" dirty="0"/>
              <a:t>Step 3: Confine it in an electromagnetic trap</a:t>
            </a:r>
          </a:p>
          <a:p>
            <a:endParaRPr lang="en-US" sz="2000" dirty="0"/>
          </a:p>
        </p:txBody>
      </p:sp>
      <p:pic>
        <p:nvPicPr>
          <p:cNvPr id="4" name="Picture 3">
            <a:extLst>
              <a:ext uri="{FF2B5EF4-FFF2-40B4-BE49-F238E27FC236}">
                <a16:creationId xmlns:a16="http://schemas.microsoft.com/office/drawing/2014/main" id="{CA38D8C6-5F94-453D-BC79-76B54E723600}"/>
              </a:ext>
            </a:extLst>
          </p:cNvPr>
          <p:cNvPicPr>
            <a:picLocks noChangeAspect="1"/>
          </p:cNvPicPr>
          <p:nvPr/>
        </p:nvPicPr>
        <p:blipFill>
          <a:blip r:embed="rId5"/>
          <a:stretch>
            <a:fillRect/>
          </a:stretch>
        </p:blipFill>
        <p:spPr>
          <a:xfrm>
            <a:off x="6728555" y="1696559"/>
            <a:ext cx="2096075" cy="1846891"/>
          </a:xfrm>
          <a:prstGeom prst="rect">
            <a:avLst/>
          </a:prstGeom>
        </p:spPr>
      </p:pic>
      <p:grpSp>
        <p:nvGrpSpPr>
          <p:cNvPr id="10" name="Group 9">
            <a:extLst>
              <a:ext uri="{FF2B5EF4-FFF2-40B4-BE49-F238E27FC236}">
                <a16:creationId xmlns:a16="http://schemas.microsoft.com/office/drawing/2014/main" id="{321C109D-7E52-40A5-B3F6-9A3FE8EB5E85}"/>
              </a:ext>
            </a:extLst>
          </p:cNvPr>
          <p:cNvGrpSpPr/>
          <p:nvPr/>
        </p:nvGrpSpPr>
        <p:grpSpPr>
          <a:xfrm>
            <a:off x="8616685" y="2508066"/>
            <a:ext cx="3559985" cy="3397910"/>
            <a:chOff x="8033446" y="1608337"/>
            <a:chExt cx="2313356" cy="2208036"/>
          </a:xfrm>
        </p:grpSpPr>
        <p:pic>
          <p:nvPicPr>
            <p:cNvPr id="8" name="Picture 7">
              <a:extLst>
                <a:ext uri="{FF2B5EF4-FFF2-40B4-BE49-F238E27FC236}">
                  <a16:creationId xmlns:a16="http://schemas.microsoft.com/office/drawing/2014/main" id="{EBF18101-F201-480D-B764-E4A561DBCC24}"/>
                </a:ext>
              </a:extLst>
            </p:cNvPr>
            <p:cNvPicPr>
              <a:picLocks noChangeAspect="1"/>
            </p:cNvPicPr>
            <p:nvPr/>
          </p:nvPicPr>
          <p:blipFill>
            <a:blip r:embed="rId6"/>
            <a:stretch>
              <a:fillRect/>
            </a:stretch>
          </p:blipFill>
          <p:spPr>
            <a:xfrm>
              <a:off x="8518990" y="2559073"/>
              <a:ext cx="1285875" cy="1257300"/>
            </a:xfrm>
            <a:prstGeom prst="rect">
              <a:avLst/>
            </a:prstGeom>
          </p:spPr>
        </p:pic>
        <p:sp>
          <p:nvSpPr>
            <p:cNvPr id="9" name="Arrow: Curved Down 8">
              <a:extLst>
                <a:ext uri="{FF2B5EF4-FFF2-40B4-BE49-F238E27FC236}">
                  <a16:creationId xmlns:a16="http://schemas.microsoft.com/office/drawing/2014/main" id="{DAE97B59-15F4-4343-A5DB-0D4AC415DB6B}"/>
                </a:ext>
              </a:extLst>
            </p:cNvPr>
            <p:cNvSpPr/>
            <p:nvPr/>
          </p:nvSpPr>
          <p:spPr>
            <a:xfrm rot="2129195">
              <a:off x="8033446" y="1608337"/>
              <a:ext cx="2313356" cy="77453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15" name="Arc 14">
            <a:extLst>
              <a:ext uri="{FF2B5EF4-FFF2-40B4-BE49-F238E27FC236}">
                <a16:creationId xmlns:a16="http://schemas.microsoft.com/office/drawing/2014/main" id="{53F8F3D3-3EFD-488B-A628-CD163E998922}"/>
              </a:ext>
            </a:extLst>
          </p:cNvPr>
          <p:cNvSpPr/>
          <p:nvPr/>
        </p:nvSpPr>
        <p:spPr>
          <a:xfrm rot="5400000">
            <a:off x="8194592" y="2502489"/>
            <a:ext cx="4233888" cy="2622028"/>
          </a:xfrm>
          <a:prstGeom prst="arc">
            <a:avLst>
              <a:gd name="adj1" fmla="val 16331481"/>
              <a:gd name="adj2" fmla="val 527719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gcd75be7d22_0_23"/>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7" name="Google Shape;267;gcd75be7d22_0_23"/>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Storing light on a chip</a:t>
            </a:r>
            <a:endParaRPr sz="1400" b="0" i="0" u="none" strike="noStrike" cap="none">
              <a:solidFill>
                <a:srgbClr val="000000"/>
              </a:solidFill>
              <a:latin typeface="Arial"/>
              <a:ea typeface="Arial"/>
              <a:cs typeface="Arial"/>
              <a:sym typeface="Arial"/>
            </a:endParaRPr>
          </a:p>
        </p:txBody>
      </p:sp>
      <p:sp>
        <p:nvSpPr>
          <p:cNvPr id="268" name="Google Shape;268;gcd75be7d22_0_23"/>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69" name="Google Shape;269;gcd75be7d22_0_23"/>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50</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70" name="Google Shape;270;gcd75be7d22_0_23"/>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71" name="Google Shape;271;gcd75be7d22_0_23"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72" name="Google Shape;272;gcd75be7d22_0_23"/>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73" name="Google Shape;273;gcd75be7d22_0_23"/>
          <p:cNvPicPr preferRelativeResize="0"/>
          <p:nvPr/>
        </p:nvPicPr>
        <p:blipFill>
          <a:blip r:embed="rId5">
            <a:alphaModFix/>
          </a:blip>
          <a:stretch>
            <a:fillRect/>
          </a:stretch>
        </p:blipFill>
        <p:spPr>
          <a:xfrm>
            <a:off x="990600" y="1502786"/>
            <a:ext cx="4762500" cy="4019550"/>
          </a:xfrm>
          <a:prstGeom prst="rect">
            <a:avLst/>
          </a:prstGeom>
          <a:noFill/>
          <a:ln>
            <a:noFill/>
          </a:ln>
        </p:spPr>
      </p:pic>
      <p:pic>
        <p:nvPicPr>
          <p:cNvPr id="274" name="Google Shape;274;gcd75be7d22_0_23"/>
          <p:cNvPicPr preferRelativeResize="0"/>
          <p:nvPr/>
        </p:nvPicPr>
        <p:blipFill>
          <a:blip r:embed="rId6">
            <a:alphaModFix/>
          </a:blip>
          <a:stretch>
            <a:fillRect/>
          </a:stretch>
        </p:blipFill>
        <p:spPr>
          <a:xfrm>
            <a:off x="6667500" y="2417186"/>
            <a:ext cx="4019550" cy="2209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gcd75be7d22_0_38"/>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81" name="Google Shape;281;gcd75be7d22_0_38"/>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a:solidFill>
                  <a:schemeClr val="lt1"/>
                </a:solidFill>
                <a:latin typeface="Open Sans ExtraBold"/>
                <a:ea typeface="Open Sans ExtraBold"/>
                <a:cs typeface="Open Sans ExtraBold"/>
                <a:sym typeface="Open Sans ExtraBold"/>
              </a:rPr>
              <a:t>Storing light on a chip</a:t>
            </a:r>
            <a:endParaRPr sz="1400" b="0" i="0" u="none" strike="noStrike" cap="none">
              <a:solidFill>
                <a:srgbClr val="000000"/>
              </a:solidFill>
              <a:latin typeface="Arial"/>
              <a:ea typeface="Arial"/>
              <a:cs typeface="Arial"/>
              <a:sym typeface="Arial"/>
            </a:endParaRPr>
          </a:p>
        </p:txBody>
      </p:sp>
      <p:sp>
        <p:nvSpPr>
          <p:cNvPr id="282" name="Google Shape;282;gcd75be7d22_0_38"/>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83" name="Google Shape;283;gcd75be7d22_0_38"/>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51</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84" name="Google Shape;284;gcd75be7d22_0_38"/>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85" name="Google Shape;285;gcd75be7d22_0_38"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286" name="Google Shape;286;gcd75be7d22_0_38"/>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87" name="Google Shape;287;gcd75be7d22_0_38"/>
          <p:cNvPicPr preferRelativeResize="0"/>
          <p:nvPr/>
        </p:nvPicPr>
        <p:blipFill>
          <a:blip r:embed="rId5">
            <a:alphaModFix/>
          </a:blip>
          <a:stretch>
            <a:fillRect/>
          </a:stretch>
        </p:blipFill>
        <p:spPr>
          <a:xfrm>
            <a:off x="228600" y="2112374"/>
            <a:ext cx="3171575" cy="3076425"/>
          </a:xfrm>
          <a:prstGeom prst="rect">
            <a:avLst/>
          </a:prstGeom>
          <a:noFill/>
          <a:ln>
            <a:noFill/>
          </a:ln>
        </p:spPr>
      </p:pic>
      <p:pic>
        <p:nvPicPr>
          <p:cNvPr id="288" name="Google Shape;288;gcd75be7d22_0_38"/>
          <p:cNvPicPr preferRelativeResize="0"/>
          <p:nvPr/>
        </p:nvPicPr>
        <p:blipFill rotWithShape="1">
          <a:blip r:embed="rId6">
            <a:alphaModFix/>
          </a:blip>
          <a:srcRect b="48073"/>
          <a:stretch/>
        </p:blipFill>
        <p:spPr>
          <a:xfrm>
            <a:off x="3588150" y="2264775"/>
            <a:ext cx="8527651" cy="24581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gcec7c15857_0_81"/>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95" name="Google Shape;295;gcec7c15857_0_81"/>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a:solidFill>
                  <a:schemeClr val="lt1"/>
                </a:solidFill>
                <a:latin typeface="Open Sans ExtraBold"/>
                <a:ea typeface="Open Sans ExtraBold"/>
                <a:cs typeface="Open Sans ExtraBold"/>
                <a:sym typeface="Open Sans ExtraBold"/>
              </a:rPr>
              <a:t>Pros and Cons</a:t>
            </a:r>
            <a:endParaRPr sz="1400" b="0" i="0" u="none" strike="noStrike" cap="none">
              <a:solidFill>
                <a:srgbClr val="000000"/>
              </a:solidFill>
              <a:latin typeface="Arial"/>
              <a:ea typeface="Arial"/>
              <a:cs typeface="Arial"/>
              <a:sym typeface="Arial"/>
            </a:endParaRPr>
          </a:p>
        </p:txBody>
      </p:sp>
      <p:sp>
        <p:nvSpPr>
          <p:cNvPr id="296" name="Google Shape;296;gcec7c15857_0_81"/>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297" name="Google Shape;297;gcec7c15857_0_81"/>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52</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298" name="Google Shape;298;gcec7c15857_0_81"/>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299" name="Google Shape;299;gcec7c15857_0_81"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300" name="Google Shape;300;gcec7c15857_0_81"/>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301" name="Google Shape;301;gcec7c15857_0_81"/>
          <p:cNvSpPr/>
          <p:nvPr/>
        </p:nvSpPr>
        <p:spPr>
          <a:xfrm>
            <a:off x="805375" y="1144125"/>
            <a:ext cx="5004000" cy="4917900"/>
          </a:xfrm>
          <a:prstGeom prst="rect">
            <a:avLst/>
          </a:prstGeom>
          <a:gradFill>
            <a:gsLst>
              <a:gs pos="0">
                <a:srgbClr val="DFE9FB"/>
              </a:gs>
              <a:gs pos="100000">
                <a:srgbClr val="6E9BE7"/>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Pros:</a:t>
            </a:r>
            <a:endParaRPr sz="28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Comes on a chip</a:t>
            </a:r>
            <a:endParaRPr sz="20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2400"/>
              </a:spcBef>
              <a:spcAft>
                <a:spcPts val="0"/>
              </a:spcAft>
              <a:buClr>
                <a:srgbClr val="000000"/>
              </a:buClr>
              <a:buSzPts val="2000"/>
              <a:buFont typeface="Calibri"/>
              <a:buChar char="●"/>
            </a:pPr>
            <a:r>
              <a:rPr lang="en-US" sz="2000" b="0" i="0" u="none" strike="noStrike" cap="none">
                <a:solidFill>
                  <a:srgbClr val="000000"/>
                </a:solidFill>
                <a:latin typeface="Calibri"/>
                <a:ea typeface="Calibri"/>
                <a:cs typeface="Calibri"/>
                <a:sym typeface="Calibri"/>
              </a:rPr>
              <a:t>Compatible with existing fabrication infrastructure </a:t>
            </a:r>
            <a:endParaRPr sz="20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2400"/>
              </a:spcBef>
              <a:spcAft>
                <a:spcPts val="0"/>
              </a:spcAft>
              <a:buClr>
                <a:srgbClr val="000000"/>
              </a:buClr>
              <a:buSzPts val="2000"/>
              <a:buFont typeface="Calibri"/>
              <a:buChar char="●"/>
            </a:pPr>
            <a:r>
              <a:rPr lang="en-US" sz="2000">
                <a:latin typeface="Calibri"/>
                <a:ea typeface="Calibri"/>
                <a:cs typeface="Calibri"/>
                <a:sym typeface="Calibri"/>
              </a:rPr>
              <a:t>Extremely fast</a:t>
            </a:r>
            <a:endParaRPr sz="2000">
              <a:latin typeface="Calibri"/>
              <a:ea typeface="Calibri"/>
              <a:cs typeface="Calibri"/>
              <a:sym typeface="Calibri"/>
            </a:endParaRPr>
          </a:p>
          <a:p>
            <a:pPr marL="457200" marR="0" lvl="0" indent="-355600" algn="l" rtl="0">
              <a:lnSpc>
                <a:spcPct val="115000"/>
              </a:lnSpc>
              <a:spcBef>
                <a:spcPts val="2400"/>
              </a:spcBef>
              <a:spcAft>
                <a:spcPts val="0"/>
              </a:spcAft>
              <a:buSzPts val="2000"/>
              <a:buFont typeface="Calibri"/>
              <a:buChar char="●"/>
            </a:pPr>
            <a:r>
              <a:rPr lang="en-US" sz="2000">
                <a:latin typeface="Calibri"/>
                <a:ea typeface="Calibri"/>
                <a:cs typeface="Calibri"/>
                <a:sym typeface="Calibri"/>
              </a:rPr>
              <a:t>Room temperature</a:t>
            </a:r>
            <a:endParaRPr sz="2000">
              <a:latin typeface="Calibri"/>
              <a:ea typeface="Calibri"/>
              <a:cs typeface="Calibri"/>
              <a:sym typeface="Calibri"/>
            </a:endParaRPr>
          </a:p>
          <a:p>
            <a:pPr marL="457200" marR="0" lvl="0" indent="-355600" algn="l" rtl="0">
              <a:lnSpc>
                <a:spcPct val="115000"/>
              </a:lnSpc>
              <a:spcBef>
                <a:spcPts val="2400"/>
              </a:spcBef>
              <a:spcAft>
                <a:spcPts val="2400"/>
              </a:spcAft>
              <a:buClr>
                <a:srgbClr val="000000"/>
              </a:buClr>
              <a:buSzPts val="2000"/>
              <a:buFont typeface="Calibri"/>
              <a:buChar char="●"/>
            </a:pPr>
            <a:r>
              <a:rPr lang="en-US" sz="2000">
                <a:latin typeface="Calibri"/>
                <a:ea typeface="Calibri"/>
                <a:cs typeface="Calibri"/>
                <a:sym typeface="Calibri"/>
              </a:rPr>
              <a:t>The only way to send quantum states between distant devices</a:t>
            </a:r>
            <a:endParaRPr sz="2000" b="0" i="0" u="none" strike="noStrike" cap="none">
              <a:solidFill>
                <a:srgbClr val="000000"/>
              </a:solidFill>
              <a:latin typeface="Calibri"/>
              <a:ea typeface="Calibri"/>
              <a:cs typeface="Calibri"/>
              <a:sym typeface="Calibri"/>
            </a:endParaRPr>
          </a:p>
        </p:txBody>
      </p:sp>
      <p:sp>
        <p:nvSpPr>
          <p:cNvPr id="302" name="Google Shape;302;gcec7c15857_0_81"/>
          <p:cNvSpPr/>
          <p:nvPr/>
        </p:nvSpPr>
        <p:spPr>
          <a:xfrm>
            <a:off x="6462425" y="1132038"/>
            <a:ext cx="5004000" cy="4917900"/>
          </a:xfrm>
          <a:prstGeom prst="rect">
            <a:avLst/>
          </a:prstGeom>
          <a:gradFill>
            <a:gsLst>
              <a:gs pos="0">
                <a:srgbClr val="F5D0D0"/>
              </a:gs>
              <a:gs pos="100000">
                <a:srgbClr val="D96868"/>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50000"/>
              </a:lnSpc>
              <a:spcBef>
                <a:spcPts val="0"/>
              </a:spcBef>
              <a:spcAft>
                <a:spcPts val="0"/>
              </a:spcAft>
              <a:buClr>
                <a:srgbClr val="000000"/>
              </a:buClr>
              <a:buSzPts val="2800"/>
              <a:buFont typeface="Arial"/>
              <a:buNone/>
            </a:pPr>
            <a:r>
              <a:rPr lang="en-US" sz="2800" b="0" i="0" u="none" strike="noStrike" cap="none">
                <a:solidFill>
                  <a:srgbClr val="000000"/>
                </a:solidFill>
                <a:latin typeface="Calibri"/>
                <a:ea typeface="Calibri"/>
                <a:cs typeface="Calibri"/>
                <a:sym typeface="Calibri"/>
              </a:rPr>
              <a:t>Cons:</a:t>
            </a:r>
            <a:endParaRPr sz="2800" b="0" i="0" u="none" strike="noStrike" cap="none">
              <a:solidFill>
                <a:srgbClr val="000000"/>
              </a:solidFill>
              <a:latin typeface="Calibri"/>
              <a:ea typeface="Calibri"/>
              <a:cs typeface="Calibri"/>
              <a:sym typeface="Calibri"/>
            </a:endParaRPr>
          </a:p>
          <a:p>
            <a:pPr marL="457200" marR="0" lvl="0" indent="-355600" algn="l" rtl="0">
              <a:lnSpc>
                <a:spcPct val="115000"/>
              </a:lnSpc>
              <a:spcBef>
                <a:spcPts val="2400"/>
              </a:spcBef>
              <a:spcAft>
                <a:spcPts val="2400"/>
              </a:spcAft>
              <a:buClr>
                <a:srgbClr val="000000"/>
              </a:buClr>
              <a:buSzPts val="2000"/>
              <a:buFont typeface="Calibri"/>
              <a:buChar char="●"/>
            </a:pPr>
            <a:r>
              <a:rPr lang="en-US" sz="2000">
                <a:latin typeface="Calibri"/>
                <a:ea typeface="Calibri"/>
                <a:cs typeface="Calibri"/>
                <a:sym typeface="Calibri"/>
              </a:rPr>
              <a:t>Gates between qubits are very difficult as photons simply do not interact with each other</a:t>
            </a:r>
            <a:endParaRPr sz="2000" b="0" i="0" u="none" strike="noStrike" cap="none">
              <a:solidFill>
                <a:srgbClr val="000000"/>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55"/>
          <p:cNvSpPr/>
          <p:nvPr/>
        </p:nvSpPr>
        <p:spPr>
          <a:xfrm>
            <a:off x="0" y="1"/>
            <a:ext cx="12192000" cy="685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pic>
        <p:nvPicPr>
          <p:cNvPr id="308" name="Google Shape;308;p55" descr="A close up of a sign&#10;&#10;Description automatically generated"/>
          <p:cNvPicPr preferRelativeResize="0"/>
          <p:nvPr/>
        </p:nvPicPr>
        <p:blipFill rotWithShape="1">
          <a:blip r:embed="rId3">
            <a:alphaModFix/>
          </a:blip>
          <a:srcRect/>
          <a:stretch/>
        </p:blipFill>
        <p:spPr>
          <a:xfrm>
            <a:off x="10651524" y="102983"/>
            <a:ext cx="1363227" cy="1469562"/>
          </a:xfrm>
          <a:prstGeom prst="rect">
            <a:avLst/>
          </a:prstGeom>
          <a:noFill/>
          <a:ln>
            <a:noFill/>
          </a:ln>
        </p:spPr>
      </p:pic>
      <p:sp>
        <p:nvSpPr>
          <p:cNvPr id="309" name="Google Shape;309;p5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310" name="Google Shape;310;p55"/>
          <p:cNvPicPr preferRelativeResize="0"/>
          <p:nvPr/>
        </p:nvPicPr>
        <p:blipFill rotWithShape="1">
          <a:blip r:embed="rId4">
            <a:alphaModFix/>
          </a:blip>
          <a:srcRect/>
          <a:stretch/>
        </p:blipFill>
        <p:spPr>
          <a:xfrm>
            <a:off x="177250" y="102982"/>
            <a:ext cx="2472167" cy="1571566"/>
          </a:xfrm>
          <a:prstGeom prst="rect">
            <a:avLst/>
          </a:prstGeom>
          <a:noFill/>
          <a:ln>
            <a:noFill/>
          </a:ln>
        </p:spPr>
      </p:pic>
      <p:sp>
        <p:nvSpPr>
          <p:cNvPr id="311" name="Google Shape;311;p55"/>
          <p:cNvSpPr/>
          <p:nvPr/>
        </p:nvSpPr>
        <p:spPr>
          <a:xfrm>
            <a:off x="1684149" y="2348357"/>
            <a:ext cx="8823600" cy="3093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1" i="0" u="none" strike="noStrike" cap="none">
                <a:solidFill>
                  <a:srgbClr val="FFFFFF"/>
                </a:solidFill>
                <a:latin typeface="Open Sans"/>
                <a:ea typeface="Open Sans"/>
                <a:cs typeface="Open Sans"/>
                <a:sym typeface="Open Sans"/>
              </a:rPr>
              <a:t>© 2020 The Coding School</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FFFFFF"/>
                </a:solidFill>
                <a:latin typeface="Open Sans"/>
                <a:ea typeface="Open Sans"/>
                <a:cs typeface="Open Sans"/>
                <a:sym typeface="Open Sans"/>
              </a:rPr>
              <a:t>All rights reserved</a:t>
            </a:r>
            <a:endParaRPr sz="1800" b="0" i="0" u="none" strike="noStrike" cap="none">
              <a:solidFill>
                <a:schemeClr val="dk1"/>
              </a:solidFill>
              <a:latin typeface="Calibri"/>
              <a:ea typeface="Calibri"/>
              <a:cs typeface="Calibri"/>
              <a:sym typeface="Calibri"/>
            </a:endParaRPr>
          </a:p>
          <a:p>
            <a:pPr marL="0" marR="0" lvl="0" indent="0" algn="ctr" rtl="0">
              <a:lnSpc>
                <a:spcPct val="100000"/>
              </a:lnSpc>
              <a:spcBef>
                <a:spcPts val="180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0" i="0" u="none" strike="noStrike" cap="none">
                <a:solidFill>
                  <a:srgbClr val="00FFFF"/>
                </a:solidFill>
                <a:latin typeface="Arial"/>
                <a:ea typeface="Arial"/>
                <a:cs typeface="Arial"/>
                <a:sym typeface="Arial"/>
              </a:rPr>
              <a:t>Use of this recording is for personal use only. Copying, reproducing, distributing, posting or sharing this recording in any manner with any third party are prohibited under the terms of this registration. All rights not specifically licensed under the registration are reserved. </a:t>
            </a:r>
            <a:r>
              <a:rPr lang="en-US" sz="1800" b="1" i="0" u="none" strike="noStrike" cap="none">
                <a:solidFill>
                  <a:srgbClr val="00FFFF"/>
                </a:solidFill>
                <a:latin typeface="Open Sans"/>
                <a:ea typeface="Open Sans"/>
                <a:cs typeface="Open Sans"/>
                <a:sym typeface="Open Sans"/>
              </a:rPr>
              <a: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gd0fc9de583_0_0"/>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50" name="Google Shape;150;gd0fc9de583_0_0"/>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4000"/>
              <a:buFont typeface="Open Sans ExtraBold"/>
              <a:buNone/>
            </a:pPr>
            <a:r>
              <a:rPr lang="en-US" sz="4000" b="1" i="0" u="none" strike="noStrike" cap="none" dirty="0">
                <a:solidFill>
                  <a:schemeClr val="lt1"/>
                </a:solidFill>
                <a:latin typeface="Open Sans ExtraBold"/>
                <a:ea typeface="Open Sans ExtraBold"/>
                <a:cs typeface="Open Sans ExtraBold"/>
                <a:sym typeface="Open Sans ExtraBold"/>
              </a:rPr>
              <a:t>How do the traps work?</a:t>
            </a:r>
            <a:endParaRPr sz="1400" b="0" i="0" u="none" strike="noStrike" cap="none" dirty="0">
              <a:solidFill>
                <a:srgbClr val="000000"/>
              </a:solidFill>
              <a:latin typeface="Arial"/>
              <a:ea typeface="Arial"/>
              <a:cs typeface="Arial"/>
              <a:sym typeface="Arial"/>
            </a:endParaRPr>
          </a:p>
        </p:txBody>
      </p:sp>
      <p:sp>
        <p:nvSpPr>
          <p:cNvPr id="151" name="Google Shape;151;gd0fc9de583_0_0"/>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52" name="Google Shape;152;gd0fc9de583_0_0"/>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6</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53" name="Google Shape;153;gd0fc9de583_0_0"/>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54" name="Google Shape;154;gd0fc9de583_0_0"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55" name="Google Shape;155;gd0fc9de583_0_0"/>
          <p:cNvPicPr preferRelativeResize="0"/>
          <p:nvPr/>
        </p:nvPicPr>
        <p:blipFill rotWithShape="1">
          <a:blip r:embed="rId4">
            <a:alphaModFix/>
          </a:blip>
          <a:srcRect/>
          <a:stretch/>
        </p:blipFill>
        <p:spPr>
          <a:xfrm>
            <a:off x="37384" y="6436876"/>
            <a:ext cx="677727" cy="430834"/>
          </a:xfrm>
          <a:prstGeom prst="rect">
            <a:avLst/>
          </a:prstGeom>
          <a:noFill/>
          <a:ln>
            <a:noFill/>
          </a:ln>
        </p:spPr>
      </p:pic>
      <p:sp>
        <p:nvSpPr>
          <p:cNvPr id="10" name="Google Shape;140;gcec7c15857_0_68">
            <a:extLst>
              <a:ext uri="{FF2B5EF4-FFF2-40B4-BE49-F238E27FC236}">
                <a16:creationId xmlns:a16="http://schemas.microsoft.com/office/drawing/2014/main" id="{D6CCBB62-0FE5-4FD5-947D-68B2BC003E6C}"/>
              </a:ext>
            </a:extLst>
          </p:cNvPr>
          <p:cNvSpPr txBox="1"/>
          <p:nvPr/>
        </p:nvSpPr>
        <p:spPr>
          <a:xfrm>
            <a:off x="569450" y="1070500"/>
            <a:ext cx="7509300" cy="323162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Calibri"/>
                <a:ea typeface="Calibri"/>
                <a:cs typeface="Calibri"/>
                <a:sym typeface="Calibri"/>
              </a:rPr>
              <a:t>Positively charged particles are repelled by electric fields</a:t>
            </a: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r>
              <a:rPr lang="en-US" sz="2200" dirty="0">
                <a:latin typeface="Calibri"/>
                <a:ea typeface="Calibri"/>
                <a:cs typeface="Calibri"/>
                <a:sym typeface="Calibri"/>
              </a:rPr>
              <a:t>Certain configurations do a better job:</a:t>
            </a: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r>
              <a:rPr lang="en-US" sz="2200" dirty="0">
                <a:latin typeface="Calibri"/>
                <a:ea typeface="Calibri"/>
                <a:cs typeface="Calibri"/>
                <a:sym typeface="Calibri"/>
              </a:rPr>
              <a:t>… but not quite</a:t>
            </a:r>
            <a:endParaRPr sz="2200" dirty="0">
              <a:latin typeface="Calibri"/>
              <a:ea typeface="Calibri"/>
              <a:cs typeface="Calibri"/>
              <a:sym typeface="Calibri"/>
            </a:endParaRPr>
          </a:p>
        </p:txBody>
      </p:sp>
      <p:cxnSp>
        <p:nvCxnSpPr>
          <p:cNvPr id="14" name="Straight Arrow Connector 13">
            <a:extLst>
              <a:ext uri="{FF2B5EF4-FFF2-40B4-BE49-F238E27FC236}">
                <a16:creationId xmlns:a16="http://schemas.microsoft.com/office/drawing/2014/main" id="{074886A0-EAEB-48DC-8BE2-6B3E74D49CAA}"/>
              </a:ext>
            </a:extLst>
          </p:cNvPr>
          <p:cNvCxnSpPr/>
          <p:nvPr/>
        </p:nvCxnSpPr>
        <p:spPr>
          <a:xfrm>
            <a:off x="8552872" y="1935018"/>
            <a:ext cx="1025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420B5BBC-0C9F-45FD-82D8-298306D17219}"/>
              </a:ext>
            </a:extLst>
          </p:cNvPr>
          <p:cNvSpPr/>
          <p:nvPr/>
        </p:nvSpPr>
        <p:spPr>
          <a:xfrm>
            <a:off x="9818254" y="1983024"/>
            <a:ext cx="46182" cy="4618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617AF26-5510-445F-B3CD-B4C1E8694D55}"/>
              </a:ext>
            </a:extLst>
          </p:cNvPr>
          <p:cNvCxnSpPr/>
          <p:nvPr/>
        </p:nvCxnSpPr>
        <p:spPr>
          <a:xfrm>
            <a:off x="9975272" y="2003320"/>
            <a:ext cx="36021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D83CC6B-D4B6-441A-8876-33EAC096B89A}"/>
              </a:ext>
            </a:extLst>
          </p:cNvPr>
          <p:cNvSpPr txBox="1"/>
          <p:nvPr/>
        </p:nvSpPr>
        <p:spPr>
          <a:xfrm>
            <a:off x="9758057" y="1984847"/>
            <a:ext cx="388248" cy="307777"/>
          </a:xfrm>
          <a:prstGeom prst="rect">
            <a:avLst/>
          </a:prstGeom>
          <a:noFill/>
        </p:spPr>
        <p:txBody>
          <a:bodyPr wrap="none" rtlCol="0">
            <a:spAutoFit/>
          </a:bodyPr>
          <a:lstStyle/>
          <a:p>
            <a:r>
              <a:rPr lang="en-US" dirty="0"/>
              <a:t>+q</a:t>
            </a:r>
          </a:p>
        </p:txBody>
      </p:sp>
      <p:sp>
        <p:nvSpPr>
          <p:cNvPr id="8" name="TextBox 7">
            <a:extLst>
              <a:ext uri="{FF2B5EF4-FFF2-40B4-BE49-F238E27FC236}">
                <a16:creationId xmlns:a16="http://schemas.microsoft.com/office/drawing/2014/main" id="{3A0B3E92-EBE2-4703-A35B-0A023A6AE49A}"/>
              </a:ext>
            </a:extLst>
          </p:cNvPr>
          <p:cNvSpPr txBox="1"/>
          <p:nvPr/>
        </p:nvSpPr>
        <p:spPr>
          <a:xfrm>
            <a:off x="8266545" y="1627206"/>
            <a:ext cx="1151277" cy="307777"/>
          </a:xfrm>
          <a:prstGeom prst="rect">
            <a:avLst/>
          </a:prstGeom>
          <a:noFill/>
        </p:spPr>
        <p:txBody>
          <a:bodyPr wrap="none" rtlCol="0">
            <a:spAutoFit/>
          </a:bodyPr>
          <a:lstStyle/>
          <a:p>
            <a:r>
              <a:rPr lang="en-US" dirty="0"/>
              <a:t>Electric field</a:t>
            </a:r>
          </a:p>
        </p:txBody>
      </p:sp>
      <p:sp>
        <p:nvSpPr>
          <p:cNvPr id="9" name="TextBox 8">
            <a:extLst>
              <a:ext uri="{FF2B5EF4-FFF2-40B4-BE49-F238E27FC236}">
                <a16:creationId xmlns:a16="http://schemas.microsoft.com/office/drawing/2014/main" id="{4512CCB7-7641-48DF-AFCB-22DCFCCCCE8C}"/>
              </a:ext>
            </a:extLst>
          </p:cNvPr>
          <p:cNvSpPr txBox="1"/>
          <p:nvPr/>
        </p:nvSpPr>
        <p:spPr>
          <a:xfrm>
            <a:off x="9864436" y="1680869"/>
            <a:ext cx="641522" cy="307777"/>
          </a:xfrm>
          <a:prstGeom prst="rect">
            <a:avLst/>
          </a:prstGeom>
          <a:noFill/>
        </p:spPr>
        <p:txBody>
          <a:bodyPr wrap="none" rtlCol="0">
            <a:spAutoFit/>
          </a:bodyPr>
          <a:lstStyle/>
          <a:p>
            <a:r>
              <a:rPr lang="en-US" dirty="0"/>
              <a:t>Force</a:t>
            </a:r>
          </a:p>
        </p:txBody>
      </p:sp>
      <p:cxnSp>
        <p:nvCxnSpPr>
          <p:cNvPr id="37" name="Straight Arrow Connector 36">
            <a:extLst>
              <a:ext uri="{FF2B5EF4-FFF2-40B4-BE49-F238E27FC236}">
                <a16:creationId xmlns:a16="http://schemas.microsoft.com/office/drawing/2014/main" id="{1A4D01C1-956F-422C-B032-5C2F114F2772}"/>
              </a:ext>
            </a:extLst>
          </p:cNvPr>
          <p:cNvCxnSpPr/>
          <p:nvPr/>
        </p:nvCxnSpPr>
        <p:spPr>
          <a:xfrm>
            <a:off x="4090432" y="3252348"/>
            <a:ext cx="1025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Oval 40">
            <a:extLst>
              <a:ext uri="{FF2B5EF4-FFF2-40B4-BE49-F238E27FC236}">
                <a16:creationId xmlns:a16="http://schemas.microsoft.com/office/drawing/2014/main" id="{E7D89CBC-621A-4096-B59C-F0672C1D7849}"/>
              </a:ext>
            </a:extLst>
          </p:cNvPr>
          <p:cNvSpPr/>
          <p:nvPr/>
        </p:nvSpPr>
        <p:spPr>
          <a:xfrm>
            <a:off x="5383649" y="3229257"/>
            <a:ext cx="46182" cy="4618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70A2B92-9F57-4043-AFF2-1C6C1890667F}"/>
              </a:ext>
            </a:extLst>
          </p:cNvPr>
          <p:cNvSpPr txBox="1"/>
          <p:nvPr/>
        </p:nvSpPr>
        <p:spPr>
          <a:xfrm>
            <a:off x="5383649" y="3254657"/>
            <a:ext cx="388248" cy="307777"/>
          </a:xfrm>
          <a:prstGeom prst="rect">
            <a:avLst/>
          </a:prstGeom>
          <a:noFill/>
        </p:spPr>
        <p:txBody>
          <a:bodyPr wrap="none" rtlCol="0">
            <a:spAutoFit/>
          </a:bodyPr>
          <a:lstStyle/>
          <a:p>
            <a:r>
              <a:rPr lang="en-US" dirty="0"/>
              <a:t>+q</a:t>
            </a:r>
          </a:p>
        </p:txBody>
      </p:sp>
      <p:sp>
        <p:nvSpPr>
          <p:cNvPr id="44" name="TextBox 43">
            <a:extLst>
              <a:ext uri="{FF2B5EF4-FFF2-40B4-BE49-F238E27FC236}">
                <a16:creationId xmlns:a16="http://schemas.microsoft.com/office/drawing/2014/main" id="{7BF16FBD-19EB-4528-91C2-7B6CCA05E54C}"/>
              </a:ext>
            </a:extLst>
          </p:cNvPr>
          <p:cNvSpPr txBox="1"/>
          <p:nvPr/>
        </p:nvSpPr>
        <p:spPr>
          <a:xfrm>
            <a:off x="3799613" y="2554819"/>
            <a:ext cx="1151277" cy="307777"/>
          </a:xfrm>
          <a:prstGeom prst="rect">
            <a:avLst/>
          </a:prstGeom>
          <a:noFill/>
        </p:spPr>
        <p:txBody>
          <a:bodyPr wrap="none" rtlCol="0">
            <a:spAutoFit/>
          </a:bodyPr>
          <a:lstStyle/>
          <a:p>
            <a:r>
              <a:rPr lang="en-US" dirty="0"/>
              <a:t>Electric field</a:t>
            </a:r>
          </a:p>
        </p:txBody>
      </p:sp>
      <p:sp>
        <p:nvSpPr>
          <p:cNvPr id="51" name="TextBox 50">
            <a:extLst>
              <a:ext uri="{FF2B5EF4-FFF2-40B4-BE49-F238E27FC236}">
                <a16:creationId xmlns:a16="http://schemas.microsoft.com/office/drawing/2014/main" id="{24E5C3CD-3D17-4CDB-BE74-5D0E26555E4C}"/>
              </a:ext>
            </a:extLst>
          </p:cNvPr>
          <p:cNvSpPr txBox="1"/>
          <p:nvPr/>
        </p:nvSpPr>
        <p:spPr>
          <a:xfrm>
            <a:off x="5723412" y="2887627"/>
            <a:ext cx="1151277" cy="307777"/>
          </a:xfrm>
          <a:prstGeom prst="rect">
            <a:avLst/>
          </a:prstGeom>
          <a:noFill/>
        </p:spPr>
        <p:txBody>
          <a:bodyPr wrap="none" rtlCol="0">
            <a:spAutoFit/>
          </a:bodyPr>
          <a:lstStyle/>
          <a:p>
            <a:r>
              <a:rPr lang="en-US" dirty="0"/>
              <a:t>Electric field</a:t>
            </a:r>
          </a:p>
        </p:txBody>
      </p:sp>
      <p:cxnSp>
        <p:nvCxnSpPr>
          <p:cNvPr id="72" name="Straight Arrow Connector 71">
            <a:extLst>
              <a:ext uri="{FF2B5EF4-FFF2-40B4-BE49-F238E27FC236}">
                <a16:creationId xmlns:a16="http://schemas.microsoft.com/office/drawing/2014/main" id="{97A30145-481B-492F-9DC9-7A2D1EAAD185}"/>
              </a:ext>
            </a:extLst>
          </p:cNvPr>
          <p:cNvCxnSpPr>
            <a:cxnSpLocks/>
          </p:cNvCxnSpPr>
          <p:nvPr/>
        </p:nvCxnSpPr>
        <p:spPr>
          <a:xfrm flipH="1">
            <a:off x="5771897" y="3247731"/>
            <a:ext cx="105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16B89E9A-75DF-4458-9D53-48D60E69C2CC}"/>
              </a:ext>
            </a:extLst>
          </p:cNvPr>
          <p:cNvCxnSpPr/>
          <p:nvPr/>
        </p:nvCxnSpPr>
        <p:spPr>
          <a:xfrm>
            <a:off x="1876259" y="5385994"/>
            <a:ext cx="10252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2" name="Oval 81">
            <a:extLst>
              <a:ext uri="{FF2B5EF4-FFF2-40B4-BE49-F238E27FC236}">
                <a16:creationId xmlns:a16="http://schemas.microsoft.com/office/drawing/2014/main" id="{A560F12B-691C-44E4-9CE9-01D6FCACF0DD}"/>
              </a:ext>
            </a:extLst>
          </p:cNvPr>
          <p:cNvSpPr/>
          <p:nvPr/>
        </p:nvSpPr>
        <p:spPr>
          <a:xfrm>
            <a:off x="3141641" y="5377438"/>
            <a:ext cx="46182" cy="4618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422DFE5B-29C1-4451-9B9A-E054E32B51D6}"/>
              </a:ext>
            </a:extLst>
          </p:cNvPr>
          <p:cNvSpPr txBox="1"/>
          <p:nvPr/>
        </p:nvSpPr>
        <p:spPr>
          <a:xfrm>
            <a:off x="3141641" y="5402838"/>
            <a:ext cx="388248" cy="307777"/>
          </a:xfrm>
          <a:prstGeom prst="rect">
            <a:avLst/>
          </a:prstGeom>
          <a:noFill/>
        </p:spPr>
        <p:txBody>
          <a:bodyPr wrap="none" rtlCol="0">
            <a:spAutoFit/>
          </a:bodyPr>
          <a:lstStyle/>
          <a:p>
            <a:r>
              <a:rPr lang="en-US" dirty="0"/>
              <a:t>+q</a:t>
            </a:r>
          </a:p>
        </p:txBody>
      </p:sp>
      <p:sp>
        <p:nvSpPr>
          <p:cNvPr id="84" name="TextBox 83">
            <a:extLst>
              <a:ext uri="{FF2B5EF4-FFF2-40B4-BE49-F238E27FC236}">
                <a16:creationId xmlns:a16="http://schemas.microsoft.com/office/drawing/2014/main" id="{FC7DC301-153A-4975-B127-0386D1D4B400}"/>
              </a:ext>
            </a:extLst>
          </p:cNvPr>
          <p:cNvSpPr txBox="1"/>
          <p:nvPr/>
        </p:nvSpPr>
        <p:spPr>
          <a:xfrm>
            <a:off x="1557605" y="4703000"/>
            <a:ext cx="1151277" cy="307777"/>
          </a:xfrm>
          <a:prstGeom prst="rect">
            <a:avLst/>
          </a:prstGeom>
          <a:noFill/>
        </p:spPr>
        <p:txBody>
          <a:bodyPr wrap="none" rtlCol="0">
            <a:spAutoFit/>
          </a:bodyPr>
          <a:lstStyle/>
          <a:p>
            <a:r>
              <a:rPr lang="en-US" dirty="0"/>
              <a:t>Electric field</a:t>
            </a:r>
          </a:p>
        </p:txBody>
      </p:sp>
      <p:sp>
        <p:nvSpPr>
          <p:cNvPr id="85" name="TextBox 84">
            <a:extLst>
              <a:ext uri="{FF2B5EF4-FFF2-40B4-BE49-F238E27FC236}">
                <a16:creationId xmlns:a16="http://schemas.microsoft.com/office/drawing/2014/main" id="{830A8F2A-2AD2-4F95-AAF6-5DF5A0D333F3}"/>
              </a:ext>
            </a:extLst>
          </p:cNvPr>
          <p:cNvSpPr txBox="1"/>
          <p:nvPr/>
        </p:nvSpPr>
        <p:spPr>
          <a:xfrm>
            <a:off x="3565076" y="4745006"/>
            <a:ext cx="1151277" cy="307777"/>
          </a:xfrm>
          <a:prstGeom prst="rect">
            <a:avLst/>
          </a:prstGeom>
          <a:noFill/>
        </p:spPr>
        <p:txBody>
          <a:bodyPr wrap="none" rtlCol="0">
            <a:spAutoFit/>
          </a:bodyPr>
          <a:lstStyle/>
          <a:p>
            <a:r>
              <a:rPr lang="en-US" dirty="0"/>
              <a:t>Electric field</a:t>
            </a:r>
          </a:p>
        </p:txBody>
      </p:sp>
      <p:cxnSp>
        <p:nvCxnSpPr>
          <p:cNvPr id="89" name="Straight Arrow Connector 88">
            <a:extLst>
              <a:ext uri="{FF2B5EF4-FFF2-40B4-BE49-F238E27FC236}">
                <a16:creationId xmlns:a16="http://schemas.microsoft.com/office/drawing/2014/main" id="{E355B112-B61A-400B-8C52-33F45B2138E0}"/>
              </a:ext>
            </a:extLst>
          </p:cNvPr>
          <p:cNvCxnSpPr>
            <a:cxnSpLocks/>
          </p:cNvCxnSpPr>
          <p:nvPr/>
        </p:nvCxnSpPr>
        <p:spPr>
          <a:xfrm flipH="1">
            <a:off x="3511035" y="5377438"/>
            <a:ext cx="10543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71E6F687-24FB-45B7-8028-CD3346E645E5}"/>
              </a:ext>
            </a:extLst>
          </p:cNvPr>
          <p:cNvCxnSpPr>
            <a:cxnSpLocks/>
          </p:cNvCxnSpPr>
          <p:nvPr/>
        </p:nvCxnSpPr>
        <p:spPr>
          <a:xfrm flipH="1" flipV="1">
            <a:off x="3143203" y="4751389"/>
            <a:ext cx="4464" cy="428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EBD8B54-0B22-4843-9A79-3B5D1DD137A9}"/>
              </a:ext>
            </a:extLst>
          </p:cNvPr>
          <p:cNvCxnSpPr>
            <a:cxnSpLocks/>
          </p:cNvCxnSpPr>
          <p:nvPr/>
        </p:nvCxnSpPr>
        <p:spPr>
          <a:xfrm>
            <a:off x="3173048" y="5688676"/>
            <a:ext cx="0" cy="3955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51F6DA4D-839E-45D2-9875-CD9B84693721}"/>
              </a:ext>
            </a:extLst>
          </p:cNvPr>
          <p:cNvSpPr txBox="1"/>
          <p:nvPr/>
        </p:nvSpPr>
        <p:spPr>
          <a:xfrm>
            <a:off x="1997583" y="4361503"/>
            <a:ext cx="782587" cy="307777"/>
          </a:xfrm>
          <a:prstGeom prst="rect">
            <a:avLst/>
          </a:prstGeom>
          <a:noFill/>
        </p:spPr>
        <p:txBody>
          <a:bodyPr wrap="none" rtlCol="0">
            <a:spAutoFit/>
          </a:bodyPr>
          <a:lstStyle/>
          <a:p>
            <a:r>
              <a:rPr lang="en-US" dirty="0">
                <a:solidFill>
                  <a:srgbClr val="FF0000"/>
                </a:solidFill>
              </a:rPr>
              <a:t>Reality:</a:t>
            </a:r>
          </a:p>
        </p:txBody>
      </p:sp>
      <p:sp>
        <p:nvSpPr>
          <p:cNvPr id="69" name="TextBox 68">
            <a:extLst>
              <a:ext uri="{FF2B5EF4-FFF2-40B4-BE49-F238E27FC236}">
                <a16:creationId xmlns:a16="http://schemas.microsoft.com/office/drawing/2014/main" id="{873A418F-736E-4F05-A0F5-7C321FD3251F}"/>
              </a:ext>
            </a:extLst>
          </p:cNvPr>
          <p:cNvSpPr txBox="1"/>
          <p:nvPr/>
        </p:nvSpPr>
        <p:spPr>
          <a:xfrm>
            <a:off x="6874689" y="4007177"/>
            <a:ext cx="3177473" cy="307777"/>
          </a:xfrm>
          <a:prstGeom prst="rect">
            <a:avLst/>
          </a:prstGeom>
          <a:noFill/>
        </p:spPr>
        <p:txBody>
          <a:bodyPr wrap="none" rtlCol="0">
            <a:spAutoFit/>
          </a:bodyPr>
          <a:lstStyle/>
          <a:p>
            <a:r>
              <a:rPr lang="en-US" dirty="0"/>
              <a:t>Solution: Make them </a:t>
            </a:r>
            <a:r>
              <a:rPr lang="en-US" b="1" dirty="0"/>
              <a:t>rotate/</a:t>
            </a:r>
            <a:r>
              <a:rPr lang="en-US" b="1" dirty="0" err="1"/>
              <a:t>oscilate</a:t>
            </a:r>
            <a:r>
              <a:rPr lang="en-US" b="1" dirty="0"/>
              <a:t> </a:t>
            </a:r>
            <a:r>
              <a:rPr lang="en-US" dirty="0"/>
              <a:t>!</a:t>
            </a:r>
          </a:p>
        </p:txBody>
      </p:sp>
      <p:pic>
        <p:nvPicPr>
          <p:cNvPr id="95" name="Picture 94" descr="A picture containing indoor, headdress, helmet&#10;&#10;Description automatically generated">
            <a:extLst>
              <a:ext uri="{FF2B5EF4-FFF2-40B4-BE49-F238E27FC236}">
                <a16:creationId xmlns:a16="http://schemas.microsoft.com/office/drawing/2014/main" id="{4547E496-0A23-4C57-A73C-E2F128CB9311}"/>
              </a:ext>
            </a:extLst>
          </p:cNvPr>
          <p:cNvPicPr>
            <a:picLocks noChangeAspect="1"/>
          </p:cNvPicPr>
          <p:nvPr/>
        </p:nvPicPr>
        <p:blipFill>
          <a:blip r:embed="rId5"/>
          <a:stretch>
            <a:fillRect/>
          </a:stretch>
        </p:blipFill>
        <p:spPr>
          <a:xfrm>
            <a:off x="7834329" y="4395355"/>
            <a:ext cx="3166985" cy="17840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8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9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8" grpId="0"/>
      <p:bldP spid="9" grpId="0"/>
      <p:bldP spid="41" grpId="0" animBg="1"/>
      <p:bldP spid="43" grpId="0"/>
      <p:bldP spid="44" grpId="0"/>
      <p:bldP spid="51" grpId="0"/>
      <p:bldP spid="82" grpId="0" animBg="1"/>
      <p:bldP spid="83" grpId="0"/>
      <p:bldP spid="84" grpId="0"/>
      <p:bldP spid="85" grpId="0"/>
      <p:bldP spid="67" grpId="0"/>
      <p:bldP spid="6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gcec7c15857_0_55"/>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63" name="Google Shape;163;gcec7c15857_0_55"/>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Font typeface="Open Sans ExtraBold"/>
              <a:buNone/>
            </a:pPr>
            <a:r>
              <a:rPr lang="en-US" sz="4000" b="1" dirty="0">
                <a:solidFill>
                  <a:schemeClr val="lt1"/>
                </a:solidFill>
                <a:latin typeface="Open Sans ExtraBold"/>
                <a:ea typeface="Open Sans ExtraBold"/>
                <a:cs typeface="Open Sans ExtraBold"/>
                <a:sym typeface="Open Sans ExtraBold"/>
              </a:rPr>
              <a:t>How to get more qubits</a:t>
            </a:r>
            <a:endParaRPr sz="4000" b="1" dirty="0">
              <a:solidFill>
                <a:schemeClr val="lt1"/>
              </a:solidFill>
              <a:latin typeface="Open Sans ExtraBold"/>
              <a:ea typeface="Open Sans ExtraBold"/>
              <a:cs typeface="Open Sans ExtraBold"/>
              <a:sym typeface="Open Sans ExtraBold"/>
            </a:endParaRPr>
          </a:p>
        </p:txBody>
      </p:sp>
      <p:sp>
        <p:nvSpPr>
          <p:cNvPr id="164" name="Google Shape;164;gcec7c15857_0_55"/>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65" name="Google Shape;165;gcec7c15857_0_55"/>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7</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66" name="Google Shape;166;gcec7c15857_0_5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67" name="Google Shape;167;gcec7c15857_0_55"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68" name="Google Shape;168;gcec7c15857_0_55"/>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3" name="Picture 2" descr="A picture containing graphical user interface&#10;&#10;Description automatically generated">
            <a:extLst>
              <a:ext uri="{FF2B5EF4-FFF2-40B4-BE49-F238E27FC236}">
                <a16:creationId xmlns:a16="http://schemas.microsoft.com/office/drawing/2014/main" id="{EFD10936-47D3-4C8F-AF4A-4EB6154DECE9}"/>
              </a:ext>
            </a:extLst>
          </p:cNvPr>
          <p:cNvPicPr>
            <a:picLocks noChangeAspect="1"/>
          </p:cNvPicPr>
          <p:nvPr/>
        </p:nvPicPr>
        <p:blipFill>
          <a:blip r:embed="rId5"/>
          <a:stretch>
            <a:fillRect/>
          </a:stretch>
        </p:blipFill>
        <p:spPr>
          <a:xfrm>
            <a:off x="1668972" y="2347274"/>
            <a:ext cx="8438243" cy="3431552"/>
          </a:xfrm>
          <a:prstGeom prst="rect">
            <a:avLst/>
          </a:prstGeom>
        </p:spPr>
      </p:pic>
      <p:sp>
        <p:nvSpPr>
          <p:cNvPr id="16" name="Google Shape;140;gcec7c15857_0_68">
            <a:extLst>
              <a:ext uri="{FF2B5EF4-FFF2-40B4-BE49-F238E27FC236}">
                <a16:creationId xmlns:a16="http://schemas.microsoft.com/office/drawing/2014/main" id="{455B25A7-8444-4594-89A4-24A3A6F0B34B}"/>
              </a:ext>
            </a:extLst>
          </p:cNvPr>
          <p:cNvSpPr txBox="1"/>
          <p:nvPr/>
        </p:nvSpPr>
        <p:spPr>
          <a:xfrm>
            <a:off x="177250" y="1282570"/>
            <a:ext cx="7509300" cy="120029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dirty="0">
                <a:latin typeface="Calibri"/>
                <a:ea typeface="Calibri"/>
                <a:cs typeface="Calibri"/>
                <a:sym typeface="Calibri"/>
              </a:rPr>
              <a:t>One could use the same principle for trapping many of them:</a:t>
            </a:r>
          </a:p>
          <a:p>
            <a:pPr marL="0" lvl="0" indent="0" algn="l" rtl="0">
              <a:spcBef>
                <a:spcPts val="0"/>
              </a:spcBef>
              <a:spcAft>
                <a:spcPts val="0"/>
              </a:spcAft>
              <a:buNone/>
            </a:pPr>
            <a:endParaRPr lang="en-US" sz="2200" dirty="0">
              <a:latin typeface="Calibri"/>
              <a:ea typeface="Calibri"/>
              <a:cs typeface="Calibri"/>
              <a:sym typeface="Calibri"/>
            </a:endParaRPr>
          </a:p>
          <a:p>
            <a:pPr marL="0" lvl="0" indent="0" algn="l" rtl="0">
              <a:spcBef>
                <a:spcPts val="0"/>
              </a:spcBef>
              <a:spcAft>
                <a:spcPts val="0"/>
              </a:spcAft>
              <a:buNone/>
            </a:pPr>
            <a:endParaRPr lang="en-US" sz="2200" dirty="0">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d0b41bd446_0_15"/>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0" name="Google Shape;180;gd0b41bd446_0_15"/>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Font typeface="Open Sans ExtraBold"/>
              <a:buNone/>
            </a:pPr>
            <a:r>
              <a:rPr lang="en-US" sz="4000" b="1" dirty="0">
                <a:solidFill>
                  <a:schemeClr val="lt1"/>
                </a:solidFill>
                <a:latin typeface="Open Sans ExtraBold"/>
                <a:ea typeface="Open Sans ExtraBold"/>
                <a:cs typeface="Open Sans ExtraBold"/>
                <a:sym typeface="Open Sans ExtraBold"/>
              </a:rPr>
              <a:t>How they look like in </a:t>
            </a:r>
            <a:r>
              <a:rPr lang="en-US" sz="4000" b="1" i="1" dirty="0">
                <a:solidFill>
                  <a:schemeClr val="lt1"/>
                </a:solidFill>
                <a:latin typeface="Open Sans ExtraBold"/>
                <a:ea typeface="Open Sans ExtraBold"/>
                <a:cs typeface="Open Sans ExtraBold"/>
                <a:sym typeface="Open Sans ExtraBold"/>
              </a:rPr>
              <a:t>real</a:t>
            </a:r>
            <a:r>
              <a:rPr lang="en-US" sz="4000" b="1" dirty="0">
                <a:solidFill>
                  <a:schemeClr val="lt1"/>
                </a:solidFill>
                <a:latin typeface="Open Sans ExtraBold"/>
                <a:ea typeface="Open Sans ExtraBold"/>
                <a:cs typeface="Open Sans ExtraBold"/>
                <a:sym typeface="Open Sans ExtraBold"/>
              </a:rPr>
              <a:t> life</a:t>
            </a:r>
            <a:endParaRPr sz="4000" b="1" dirty="0">
              <a:solidFill>
                <a:schemeClr val="lt1"/>
              </a:solidFill>
              <a:latin typeface="Open Sans ExtraBold"/>
              <a:ea typeface="Open Sans ExtraBold"/>
              <a:cs typeface="Open Sans ExtraBold"/>
              <a:sym typeface="Open Sans ExtraBold"/>
            </a:endParaRPr>
          </a:p>
        </p:txBody>
      </p:sp>
      <p:sp>
        <p:nvSpPr>
          <p:cNvPr id="181" name="Google Shape;181;gd0b41bd446_0_15"/>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2" name="Google Shape;182;gd0b41bd446_0_15"/>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8</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83" name="Google Shape;183;gd0b41bd446_0_1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84" name="Google Shape;184;gd0b41bd446_0_15"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85" name="Google Shape;185;gd0b41bd446_0_15"/>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1026" name="Picture 2" descr="Ion-based commercial quantum computer is a first – Physics World">
            <a:extLst>
              <a:ext uri="{FF2B5EF4-FFF2-40B4-BE49-F238E27FC236}">
                <a16:creationId xmlns:a16="http://schemas.microsoft.com/office/drawing/2014/main" id="{AB03BB0C-F4F8-4175-942F-D4E8DCFDF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32230" y="1110434"/>
            <a:ext cx="5841251" cy="40858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onQ Releases A New 32-Qubit Trapped-Ion Quantum Computer With Massive  Quantum Volume Claims">
            <a:extLst>
              <a:ext uri="{FF2B5EF4-FFF2-40B4-BE49-F238E27FC236}">
                <a16:creationId xmlns:a16="http://schemas.microsoft.com/office/drawing/2014/main" id="{BEC20967-C570-4357-A8E6-8FAD638D20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660" y="1538655"/>
            <a:ext cx="4897680" cy="32294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d0b41bd446_0_15"/>
          <p:cNvSpPr/>
          <p:nvPr/>
        </p:nvSpPr>
        <p:spPr>
          <a:xfrm>
            <a:off x="0" y="0"/>
            <a:ext cx="12192000" cy="7380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0" name="Google Shape;180;gd0b41bd446_0_15"/>
          <p:cNvSpPr txBox="1"/>
          <p:nvPr/>
        </p:nvSpPr>
        <p:spPr>
          <a:xfrm>
            <a:off x="177250" y="66986"/>
            <a:ext cx="11837400" cy="6738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4000"/>
              <a:buFont typeface="Open Sans ExtraBold"/>
              <a:buNone/>
            </a:pPr>
            <a:r>
              <a:rPr lang="en-US" sz="4000" b="1" dirty="0">
                <a:solidFill>
                  <a:schemeClr val="lt1"/>
                </a:solidFill>
                <a:latin typeface="Open Sans ExtraBold"/>
                <a:ea typeface="Open Sans ExtraBold"/>
                <a:cs typeface="Open Sans ExtraBold"/>
                <a:sym typeface="Open Sans ExtraBold"/>
              </a:rPr>
              <a:t>An analogy</a:t>
            </a:r>
            <a:endParaRPr sz="4000" b="1" dirty="0">
              <a:solidFill>
                <a:schemeClr val="lt1"/>
              </a:solidFill>
              <a:latin typeface="Open Sans ExtraBold"/>
              <a:ea typeface="Open Sans ExtraBold"/>
              <a:cs typeface="Open Sans ExtraBold"/>
              <a:sym typeface="Open Sans ExtraBold"/>
            </a:endParaRPr>
          </a:p>
        </p:txBody>
      </p:sp>
      <p:sp>
        <p:nvSpPr>
          <p:cNvPr id="181" name="Google Shape;181;gd0b41bd446_0_15"/>
          <p:cNvSpPr/>
          <p:nvPr/>
        </p:nvSpPr>
        <p:spPr>
          <a:xfrm>
            <a:off x="0" y="6400803"/>
            <a:ext cx="12192000" cy="461100"/>
          </a:xfrm>
          <a:prstGeom prst="rect">
            <a:avLst/>
          </a:prstGeom>
          <a:solidFill>
            <a:srgbClr val="042E6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1" i="0" u="none" strike="noStrike" cap="none">
              <a:solidFill>
                <a:schemeClr val="lt1"/>
              </a:solidFill>
              <a:latin typeface="Open Sans ExtraBold"/>
              <a:ea typeface="Open Sans ExtraBold"/>
              <a:cs typeface="Open Sans ExtraBold"/>
              <a:sym typeface="Open Sans ExtraBold"/>
            </a:endParaRPr>
          </a:p>
        </p:txBody>
      </p:sp>
      <p:sp>
        <p:nvSpPr>
          <p:cNvPr id="182" name="Google Shape;182;gd0b41bd446_0_15"/>
          <p:cNvSpPr txBox="1"/>
          <p:nvPr/>
        </p:nvSpPr>
        <p:spPr>
          <a:xfrm>
            <a:off x="5809423" y="6441209"/>
            <a:ext cx="573300" cy="2259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lt1"/>
                </a:solidFill>
                <a:latin typeface="Open Sans Light"/>
                <a:ea typeface="Open Sans Light"/>
                <a:cs typeface="Open Sans Light"/>
                <a:sym typeface="Open Sans Light"/>
              </a:rPr>
              <a:t>- </a:t>
            </a:r>
            <a:fld id="{00000000-1234-1234-1234-123412341234}" type="slidenum">
              <a:rPr lang="en-US" sz="1200" b="1" i="0" u="none" strike="noStrike" cap="none">
                <a:solidFill>
                  <a:schemeClr val="lt1"/>
                </a:solidFill>
                <a:latin typeface="Open Sans Light"/>
                <a:ea typeface="Open Sans Light"/>
                <a:cs typeface="Open Sans Light"/>
                <a:sym typeface="Open Sans Light"/>
              </a:rPr>
              <a:t>9</a:t>
            </a:fld>
            <a:r>
              <a:rPr lang="en-US" sz="1200" b="1" i="0" u="none" strike="noStrike" cap="none">
                <a:solidFill>
                  <a:schemeClr val="lt1"/>
                </a:solidFill>
                <a:latin typeface="Open Sans Light"/>
                <a:ea typeface="Open Sans Light"/>
                <a:cs typeface="Open Sans Light"/>
                <a:sym typeface="Open Sans Light"/>
              </a:rPr>
              <a:t> -</a:t>
            </a:r>
            <a:endParaRPr sz="1400" b="0" i="0" u="none" strike="noStrike" cap="none">
              <a:solidFill>
                <a:srgbClr val="000000"/>
              </a:solidFill>
              <a:latin typeface="Arial"/>
              <a:ea typeface="Arial"/>
              <a:cs typeface="Arial"/>
              <a:sym typeface="Arial"/>
            </a:endParaRPr>
          </a:p>
        </p:txBody>
      </p:sp>
      <p:sp>
        <p:nvSpPr>
          <p:cNvPr id="183" name="Google Shape;183;gd0b41bd446_0_15"/>
          <p:cNvSpPr txBox="1"/>
          <p:nvPr/>
        </p:nvSpPr>
        <p:spPr>
          <a:xfrm>
            <a:off x="5463455" y="6637152"/>
            <a:ext cx="1265100" cy="2001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701"/>
              <a:buFont typeface="Arial"/>
              <a:buNone/>
            </a:pPr>
            <a:r>
              <a:rPr lang="en-US" sz="701" b="0" i="0" u="none" strike="noStrike" cap="none">
                <a:solidFill>
                  <a:schemeClr val="lt1"/>
                </a:solidFill>
                <a:latin typeface="Open Sans Light"/>
                <a:ea typeface="Open Sans Light"/>
                <a:cs typeface="Open Sans Light"/>
                <a:sym typeface="Open Sans Light"/>
              </a:rPr>
              <a:t>© 2020 The Coding School</a:t>
            </a:r>
            <a:endParaRPr sz="1400" b="0" i="0" u="none" strike="noStrike" cap="none">
              <a:solidFill>
                <a:srgbClr val="000000"/>
              </a:solidFill>
              <a:latin typeface="Arial"/>
              <a:ea typeface="Arial"/>
              <a:cs typeface="Arial"/>
              <a:sym typeface="Arial"/>
            </a:endParaRPr>
          </a:p>
        </p:txBody>
      </p:sp>
      <p:pic>
        <p:nvPicPr>
          <p:cNvPr id="184" name="Google Shape;184;gd0b41bd446_0_15" descr="A close up of a sign&#10;&#10;Description automatically generated"/>
          <p:cNvPicPr preferRelativeResize="0"/>
          <p:nvPr/>
        </p:nvPicPr>
        <p:blipFill rotWithShape="1">
          <a:blip r:embed="rId3">
            <a:alphaModFix/>
          </a:blip>
          <a:srcRect/>
          <a:stretch/>
        </p:blipFill>
        <p:spPr>
          <a:xfrm>
            <a:off x="11773481" y="6418523"/>
            <a:ext cx="387045" cy="417237"/>
          </a:xfrm>
          <a:prstGeom prst="rect">
            <a:avLst/>
          </a:prstGeom>
          <a:noFill/>
          <a:ln>
            <a:noFill/>
          </a:ln>
        </p:spPr>
      </p:pic>
      <p:pic>
        <p:nvPicPr>
          <p:cNvPr id="185" name="Google Shape;185;gd0b41bd446_0_15"/>
          <p:cNvPicPr preferRelativeResize="0"/>
          <p:nvPr/>
        </p:nvPicPr>
        <p:blipFill rotWithShape="1">
          <a:blip r:embed="rId4">
            <a:alphaModFix/>
          </a:blip>
          <a:srcRect/>
          <a:stretch/>
        </p:blipFill>
        <p:spPr>
          <a:xfrm>
            <a:off x="37384" y="6436876"/>
            <a:ext cx="677727" cy="430834"/>
          </a:xfrm>
          <a:prstGeom prst="rect">
            <a:avLst/>
          </a:prstGeom>
          <a:noFill/>
          <a:ln>
            <a:noFill/>
          </a:ln>
        </p:spPr>
      </p:pic>
      <p:pic>
        <p:nvPicPr>
          <p:cNvPr id="2" name="Picture 2" descr="Earth Day reflections on the ocean | Oceana Canada">
            <a:extLst>
              <a:ext uri="{FF2B5EF4-FFF2-40B4-BE49-F238E27FC236}">
                <a16:creationId xmlns:a16="http://schemas.microsoft.com/office/drawing/2014/main" id="{E2C95D66-CE5F-48A3-9FD2-38D40DA4A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250" y="1052601"/>
            <a:ext cx="3515360" cy="197739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Curved Down 2">
            <a:extLst>
              <a:ext uri="{FF2B5EF4-FFF2-40B4-BE49-F238E27FC236}">
                <a16:creationId xmlns:a16="http://schemas.microsoft.com/office/drawing/2014/main" id="{63AF650B-8013-4A7C-AFB6-31E89E47A7F6}"/>
              </a:ext>
            </a:extLst>
          </p:cNvPr>
          <p:cNvSpPr/>
          <p:nvPr/>
        </p:nvSpPr>
        <p:spPr>
          <a:xfrm rot="2774613">
            <a:off x="3716783" y="2136313"/>
            <a:ext cx="2519768" cy="98869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 name="Picture 4">
            <a:extLst>
              <a:ext uri="{FF2B5EF4-FFF2-40B4-BE49-F238E27FC236}">
                <a16:creationId xmlns:a16="http://schemas.microsoft.com/office/drawing/2014/main" id="{B5C0AC8A-7863-4B61-A672-127182715FFA}"/>
              </a:ext>
            </a:extLst>
          </p:cNvPr>
          <p:cNvPicPr>
            <a:picLocks noChangeAspect="1"/>
          </p:cNvPicPr>
          <p:nvPr/>
        </p:nvPicPr>
        <p:blipFill>
          <a:blip r:embed="rId6"/>
          <a:stretch>
            <a:fillRect/>
          </a:stretch>
        </p:blipFill>
        <p:spPr>
          <a:xfrm>
            <a:off x="1729984" y="3670766"/>
            <a:ext cx="3335488" cy="2225380"/>
          </a:xfrm>
          <a:prstGeom prst="rect">
            <a:avLst/>
          </a:prstGeom>
        </p:spPr>
      </p:pic>
      <p:grpSp>
        <p:nvGrpSpPr>
          <p:cNvPr id="7" name="Group 6">
            <a:extLst>
              <a:ext uri="{FF2B5EF4-FFF2-40B4-BE49-F238E27FC236}">
                <a16:creationId xmlns:a16="http://schemas.microsoft.com/office/drawing/2014/main" id="{A91012F6-5980-4AC9-AA05-85BAD3047954}"/>
              </a:ext>
            </a:extLst>
          </p:cNvPr>
          <p:cNvGrpSpPr/>
          <p:nvPr/>
        </p:nvGrpSpPr>
        <p:grpSpPr>
          <a:xfrm>
            <a:off x="7083765" y="1665576"/>
            <a:ext cx="4324740" cy="4072284"/>
            <a:chOff x="8362949" y="2960370"/>
            <a:chExt cx="3173873" cy="2988599"/>
          </a:xfrm>
        </p:grpSpPr>
        <p:pic>
          <p:nvPicPr>
            <p:cNvPr id="11" name="Picture 10" descr="A picture containing vessel, indoor, aquarium&#10;&#10;Description automatically generated">
              <a:extLst>
                <a:ext uri="{FF2B5EF4-FFF2-40B4-BE49-F238E27FC236}">
                  <a16:creationId xmlns:a16="http://schemas.microsoft.com/office/drawing/2014/main" id="{6ADE50E9-BBE3-45F1-9798-10EC4C6635AC}"/>
                </a:ext>
              </a:extLst>
            </p:cNvPr>
            <p:cNvPicPr>
              <a:picLocks noChangeAspect="1"/>
            </p:cNvPicPr>
            <p:nvPr/>
          </p:nvPicPr>
          <p:blipFill rotWithShape="1">
            <a:blip r:embed="rId7"/>
            <a:srcRect l="23298"/>
            <a:stretch/>
          </p:blipFill>
          <p:spPr>
            <a:xfrm>
              <a:off x="8362949" y="3617942"/>
              <a:ext cx="3173873" cy="2331027"/>
            </a:xfrm>
            <a:prstGeom prst="rect">
              <a:avLst/>
            </a:prstGeom>
          </p:spPr>
        </p:pic>
        <p:sp>
          <p:nvSpPr>
            <p:cNvPr id="6" name="TextBox 5">
              <a:extLst>
                <a:ext uri="{FF2B5EF4-FFF2-40B4-BE49-F238E27FC236}">
                  <a16:creationId xmlns:a16="http://schemas.microsoft.com/office/drawing/2014/main" id="{6107AFA3-FCB0-49F7-9DA0-17DD3D23FA09}"/>
                </a:ext>
              </a:extLst>
            </p:cNvPr>
            <p:cNvSpPr txBox="1"/>
            <p:nvPr/>
          </p:nvSpPr>
          <p:spPr>
            <a:xfrm>
              <a:off x="8362949" y="2960370"/>
              <a:ext cx="888436" cy="225874"/>
            </a:xfrm>
            <a:prstGeom prst="rect">
              <a:avLst/>
            </a:prstGeom>
            <a:noFill/>
          </p:spPr>
          <p:txBody>
            <a:bodyPr wrap="none" rtlCol="0">
              <a:spAutoFit/>
            </a:bodyPr>
            <a:lstStyle/>
            <a:p>
              <a:r>
                <a:rPr lang="en-US" b="1" dirty="0">
                  <a:solidFill>
                    <a:srgbClr val="FF0000"/>
                  </a:solidFill>
                </a:rPr>
                <a:t>ACTUALLY:</a:t>
              </a:r>
            </a:p>
          </p:txBody>
        </p:sp>
      </p:grpSp>
    </p:spTree>
    <p:extLst>
      <p:ext uri="{BB962C8B-B14F-4D97-AF65-F5344CB8AC3E}">
        <p14:creationId xmlns:p14="http://schemas.microsoft.com/office/powerpoint/2010/main" val="1958200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1987</Words>
  <Application>Microsoft Office PowerPoint</Application>
  <PresentationFormat>Widescreen</PresentationFormat>
  <Paragraphs>457</Paragraphs>
  <Slides>53</Slides>
  <Notes>53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Open Sans ExtraBold</vt:lpstr>
      <vt:lpstr>Arial</vt:lpstr>
      <vt:lpstr>Calibri</vt:lpstr>
      <vt:lpstr>Open Sans Light</vt:lpstr>
      <vt:lpstr>Comic Sans MS</vt:lpstr>
      <vt:lpstr>Open Sans SemiBold</vt:lpstr>
      <vt:lpstr>Symbol</vt:lpstr>
      <vt:lpstr>Verdana</vt:lpstr>
      <vt:lpstr>Open Sans</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Francisca Vasconcelos</dc:creator>
  <cp:lastModifiedBy>Gabbie Meis</cp:lastModifiedBy>
  <cp:revision>1</cp:revision>
  <dcterms:created xsi:type="dcterms:W3CDTF">2020-09-22T10:19:58Z</dcterms:created>
  <dcterms:modified xsi:type="dcterms:W3CDTF">2021-04-25T20:47:57Z</dcterms:modified>
</cp:coreProperties>
</file>